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46"/>
  </p:notesMasterIdLst>
  <p:sldIdLst>
    <p:sldId id="1117" r:id="rId5"/>
    <p:sldId id="1085" r:id="rId6"/>
    <p:sldId id="1118" r:id="rId7"/>
    <p:sldId id="1130" r:id="rId8"/>
    <p:sldId id="1133" r:id="rId9"/>
    <p:sldId id="1131" r:id="rId10"/>
    <p:sldId id="1132" r:id="rId11"/>
    <p:sldId id="1137" r:id="rId12"/>
    <p:sldId id="1134" r:id="rId13"/>
    <p:sldId id="1135" r:id="rId14"/>
    <p:sldId id="1136" r:id="rId15"/>
    <p:sldId id="1138" r:id="rId16"/>
    <p:sldId id="1139" r:id="rId17"/>
    <p:sldId id="1140" r:id="rId18"/>
    <p:sldId id="1141" r:id="rId19"/>
    <p:sldId id="1143" r:id="rId20"/>
    <p:sldId id="1153" r:id="rId21"/>
    <p:sldId id="1154" r:id="rId22"/>
    <p:sldId id="1155" r:id="rId23"/>
    <p:sldId id="1156" r:id="rId24"/>
    <p:sldId id="1163" r:id="rId25"/>
    <p:sldId id="1161" r:id="rId26"/>
    <p:sldId id="1162" r:id="rId27"/>
    <p:sldId id="1160" r:id="rId28"/>
    <p:sldId id="1158" r:id="rId29"/>
    <p:sldId id="1142" r:id="rId30"/>
    <p:sldId id="1120" r:id="rId31"/>
    <p:sldId id="1122" r:id="rId32"/>
    <p:sldId id="1146" r:id="rId33"/>
    <p:sldId id="1145" r:id="rId34"/>
    <p:sldId id="1121" r:id="rId35"/>
    <p:sldId id="1164" r:id="rId36"/>
    <p:sldId id="1147" r:id="rId37"/>
    <p:sldId id="1148" r:id="rId38"/>
    <p:sldId id="1149" r:id="rId39"/>
    <p:sldId id="1165" r:id="rId40"/>
    <p:sldId id="1166" r:id="rId41"/>
    <p:sldId id="1151" r:id="rId42"/>
    <p:sldId id="1127" r:id="rId43"/>
    <p:sldId id="1128" r:id="rId44"/>
    <p:sldId id="115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E6EA"/>
    <a:srgbClr val="FFBAF3"/>
    <a:srgbClr val="8B0806"/>
    <a:srgbClr val="B125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13A14B-635A-467B-A6B5-D1BA1BD6F095}" v="344" dt="2022-03-22T11:46:04.704"/>
    <p1510:client id="{0DBD587C-3A6E-4B11-B77A-CF8399461B58}" v="29" dt="2022-03-21T20:43:31.192"/>
    <p1510:client id="{215632CE-2611-4092-A6D2-4AE25FA4B844}" v="158" dt="2022-03-21T20:02:21.146"/>
    <p1510:client id="{488F05D0-1C22-494A-9183-255C70FF0A62}" v="1" dt="2022-03-23T18:06:29.608"/>
    <p1510:client id="{43C0FEB7-59A4-47AA-B318-382A49031E5F}" v="5" dt="2022-03-20T17:59:43.028"/>
    <p1510:client id="{451A1CD8-6E64-4C8A-8638-2BAC67D296E5}" v="48" dt="2022-03-21T20:55:14.292"/>
    <p1510:client id="{5C420458-21CA-417E-A5FC-769FD23A1494}" v="4" dt="2022-03-24T15:35:30.601"/>
    <p1510:client id="{8A58F207-CCD5-4156-91D7-AE48A88825BC}" v="9" dt="2022-03-21T20:03:58.927"/>
    <p1510:client id="{5C93D5EF-6A9B-485A-8C0F-B49AC4F876DA}" v="59" dt="2022-03-22T17:44:46.315"/>
    <p1510:client id="{F815FB25-712E-498F-9FFB-01AEA17EEA5D}" v="462" dt="2022-03-22T21:17:53.982"/>
    <p1510:client id="{6D2F036F-5272-40B6-A0CC-50FD009DAC8D}" v="27" dt="2022-09-13T14:35:40.976"/>
    <p1510:client id="{9B5B05BB-6005-46D8-8B4B-03C1C7BDA996}" v="3" dt="2022-03-23T22:40:50.806"/>
    <p1510:client id="{CEE1556A-D477-4ED6-B1BF-CA7C27E5D5ED}" v="8" dt="2022-03-30T14:44:49.019"/>
    <p1510:client id="{DDE55AC1-5AD1-3B4E-99ED-45D9B897B444}" v="45" dt="2022-03-20T17:44:46.333"/>
    <p1510:client id="{FA02376C-9962-40C8-90A6-E5308D427EB2}" v="37" dt="2022-03-22T21:29:32.248"/>
    <p1510:client id="{FE8714EC-B982-48AD-8700-34A4EA83549F}" v="37" dt="2022-03-21T12:53:42.0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77A3E1-9F20-42EE-B415-439C2693009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CA61AE7-D616-4283-8F76-876B7F3E1D9A}">
      <dgm:prSet/>
      <dgm:spPr/>
      <dgm:t>
        <a:bodyPr/>
        <a:lstStyle/>
        <a:p>
          <a:r>
            <a:rPr lang="en-US"/>
            <a:t>engages communities in conversations about education</a:t>
          </a:r>
        </a:p>
      </dgm:t>
    </dgm:pt>
    <dgm:pt modelId="{4A40F337-9A23-46C9-859D-D5C6A47A2586}" type="parTrans" cxnId="{4930EA05-D9FE-4783-AC0D-523B4816DB2E}">
      <dgm:prSet/>
      <dgm:spPr/>
      <dgm:t>
        <a:bodyPr/>
        <a:lstStyle/>
        <a:p>
          <a:endParaRPr lang="en-US"/>
        </a:p>
      </dgm:t>
    </dgm:pt>
    <dgm:pt modelId="{8517BC65-3331-452E-98E5-144C643C759F}" type="sibTrans" cxnId="{4930EA05-D9FE-4783-AC0D-523B4816DB2E}">
      <dgm:prSet/>
      <dgm:spPr/>
      <dgm:t>
        <a:bodyPr/>
        <a:lstStyle/>
        <a:p>
          <a:endParaRPr lang="en-US"/>
        </a:p>
      </dgm:t>
    </dgm:pt>
    <dgm:pt modelId="{7EC89B8B-FBC6-42F8-95E3-735F48CAC7B7}">
      <dgm:prSet/>
      <dgm:spPr/>
      <dgm:t>
        <a:bodyPr/>
        <a:lstStyle/>
        <a:p>
          <a:r>
            <a:rPr lang="en-US"/>
            <a:t>is a driver for positive change in the board</a:t>
          </a:r>
        </a:p>
      </dgm:t>
    </dgm:pt>
    <dgm:pt modelId="{2F943415-E0F0-4F5C-950F-1702B730F7F1}" type="parTrans" cxnId="{F772C509-D072-425C-AA47-CC2B567E2376}">
      <dgm:prSet/>
      <dgm:spPr/>
      <dgm:t>
        <a:bodyPr/>
        <a:lstStyle/>
        <a:p>
          <a:endParaRPr lang="en-US"/>
        </a:p>
      </dgm:t>
    </dgm:pt>
    <dgm:pt modelId="{95BCC505-1DEE-4773-9930-679C550C7644}" type="sibTrans" cxnId="{F772C509-D072-425C-AA47-CC2B567E2376}">
      <dgm:prSet/>
      <dgm:spPr/>
      <dgm:t>
        <a:bodyPr/>
        <a:lstStyle/>
        <a:p>
          <a:endParaRPr lang="en-US"/>
        </a:p>
      </dgm:t>
    </dgm:pt>
    <dgm:pt modelId="{68373004-C130-4BAE-AC9B-CFE6C8B7C8F5}">
      <dgm:prSet/>
      <dgm:spPr/>
      <dgm:t>
        <a:bodyPr/>
        <a:lstStyle/>
        <a:p>
          <a:r>
            <a:rPr lang="en-US"/>
            <a:t>acts a guide for the board of trustees and senior administrators</a:t>
          </a:r>
        </a:p>
      </dgm:t>
    </dgm:pt>
    <dgm:pt modelId="{4B9A6887-D652-4DB0-A5E9-606D566F514A}" type="parTrans" cxnId="{0D8E3FA6-B60B-43BA-A827-0D53D638C336}">
      <dgm:prSet/>
      <dgm:spPr/>
      <dgm:t>
        <a:bodyPr/>
        <a:lstStyle/>
        <a:p>
          <a:endParaRPr lang="en-US"/>
        </a:p>
      </dgm:t>
    </dgm:pt>
    <dgm:pt modelId="{BD251F29-B734-4AD5-880B-571878FA23FF}" type="sibTrans" cxnId="{0D8E3FA6-B60B-43BA-A827-0D53D638C336}">
      <dgm:prSet/>
      <dgm:spPr/>
      <dgm:t>
        <a:bodyPr/>
        <a:lstStyle/>
        <a:p>
          <a:endParaRPr lang="en-US"/>
        </a:p>
      </dgm:t>
    </dgm:pt>
    <dgm:pt modelId="{00036F2B-70E4-486D-8A31-A19288ECA4E9}">
      <dgm:prSet/>
      <dgm:spPr/>
      <dgm:t>
        <a:bodyPr/>
        <a:lstStyle/>
        <a:p>
          <a:r>
            <a:rPr lang="en-US"/>
            <a:t>details priorities to allocate the board’s resources</a:t>
          </a:r>
        </a:p>
      </dgm:t>
    </dgm:pt>
    <dgm:pt modelId="{BE4137D7-C8F5-4F5F-A6A6-DD0921D8B1AE}" type="parTrans" cxnId="{B586F31E-CDBA-4476-A092-E9AC364635C9}">
      <dgm:prSet/>
      <dgm:spPr/>
      <dgm:t>
        <a:bodyPr/>
        <a:lstStyle/>
        <a:p>
          <a:endParaRPr lang="en-US"/>
        </a:p>
      </dgm:t>
    </dgm:pt>
    <dgm:pt modelId="{40121DA5-8C85-45A6-87E3-1981012F6361}" type="sibTrans" cxnId="{B586F31E-CDBA-4476-A092-E9AC364635C9}">
      <dgm:prSet/>
      <dgm:spPr/>
      <dgm:t>
        <a:bodyPr/>
        <a:lstStyle/>
        <a:p>
          <a:endParaRPr lang="en-US"/>
        </a:p>
      </dgm:t>
    </dgm:pt>
    <dgm:pt modelId="{20F03AE7-DE7F-44AC-A2A7-EEC80C201AEC}" type="pres">
      <dgm:prSet presAssocID="{D577A3E1-9F20-42EE-B415-439C26930094}" presName="root" presStyleCnt="0">
        <dgm:presLayoutVars>
          <dgm:dir/>
          <dgm:resizeHandles val="exact"/>
        </dgm:presLayoutVars>
      </dgm:prSet>
      <dgm:spPr/>
    </dgm:pt>
    <dgm:pt modelId="{342DE6C7-627B-4EEA-B27E-57650CD49F1C}" type="pres">
      <dgm:prSet presAssocID="{ECA61AE7-D616-4283-8F76-876B7F3E1D9A}" presName="compNode" presStyleCnt="0"/>
      <dgm:spPr/>
    </dgm:pt>
    <dgm:pt modelId="{B794B0E9-CA4E-4C1D-A288-988F6A119C3E}" type="pres">
      <dgm:prSet presAssocID="{ECA61AE7-D616-4283-8F76-876B7F3E1D9A}" presName="bgRect" presStyleLbl="bgShp" presStyleIdx="0" presStyleCnt="4"/>
      <dgm:spPr/>
    </dgm:pt>
    <dgm:pt modelId="{6F61B656-58D8-43DA-9DF4-CA131A590F87}" type="pres">
      <dgm:prSet presAssocID="{ECA61AE7-D616-4283-8F76-876B7F3E1D9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72D6629A-1500-4B55-AEF5-1626BB0BB7BA}" type="pres">
      <dgm:prSet presAssocID="{ECA61AE7-D616-4283-8F76-876B7F3E1D9A}" presName="spaceRect" presStyleCnt="0"/>
      <dgm:spPr/>
    </dgm:pt>
    <dgm:pt modelId="{764CE145-E90A-443E-A536-3B30E604E314}" type="pres">
      <dgm:prSet presAssocID="{ECA61AE7-D616-4283-8F76-876B7F3E1D9A}" presName="parTx" presStyleLbl="revTx" presStyleIdx="0" presStyleCnt="4">
        <dgm:presLayoutVars>
          <dgm:chMax val="0"/>
          <dgm:chPref val="0"/>
        </dgm:presLayoutVars>
      </dgm:prSet>
      <dgm:spPr/>
    </dgm:pt>
    <dgm:pt modelId="{5403F021-E5F4-4877-991E-1EFF24DEEFA3}" type="pres">
      <dgm:prSet presAssocID="{8517BC65-3331-452E-98E5-144C643C759F}" presName="sibTrans" presStyleCnt="0"/>
      <dgm:spPr/>
    </dgm:pt>
    <dgm:pt modelId="{39E5D863-DD19-4903-B668-3534D40BE449}" type="pres">
      <dgm:prSet presAssocID="{7EC89B8B-FBC6-42F8-95E3-735F48CAC7B7}" presName="compNode" presStyleCnt="0"/>
      <dgm:spPr/>
    </dgm:pt>
    <dgm:pt modelId="{2396AE2F-56D7-44B0-B061-571B7230CC62}" type="pres">
      <dgm:prSet presAssocID="{7EC89B8B-FBC6-42F8-95E3-735F48CAC7B7}" presName="bgRect" presStyleLbl="bgShp" presStyleIdx="1" presStyleCnt="4"/>
      <dgm:spPr/>
    </dgm:pt>
    <dgm:pt modelId="{196269C1-9E21-43DF-BB4C-9EDF5AC1F207}" type="pres">
      <dgm:prSet presAssocID="{7EC89B8B-FBC6-42F8-95E3-735F48CAC7B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umbs Up Sign"/>
        </a:ext>
      </dgm:extLst>
    </dgm:pt>
    <dgm:pt modelId="{11106AD5-FFF9-4BB3-81B7-B48B62801019}" type="pres">
      <dgm:prSet presAssocID="{7EC89B8B-FBC6-42F8-95E3-735F48CAC7B7}" presName="spaceRect" presStyleCnt="0"/>
      <dgm:spPr/>
    </dgm:pt>
    <dgm:pt modelId="{B445A5C7-9C54-429E-B5FE-75FED70FC542}" type="pres">
      <dgm:prSet presAssocID="{7EC89B8B-FBC6-42F8-95E3-735F48CAC7B7}" presName="parTx" presStyleLbl="revTx" presStyleIdx="1" presStyleCnt="4">
        <dgm:presLayoutVars>
          <dgm:chMax val="0"/>
          <dgm:chPref val="0"/>
        </dgm:presLayoutVars>
      </dgm:prSet>
      <dgm:spPr/>
    </dgm:pt>
    <dgm:pt modelId="{B60184A6-980B-4313-9E99-4EA26A287797}" type="pres">
      <dgm:prSet presAssocID="{95BCC505-1DEE-4773-9930-679C550C7644}" presName="sibTrans" presStyleCnt="0"/>
      <dgm:spPr/>
    </dgm:pt>
    <dgm:pt modelId="{EDC16AC6-F08F-4AE3-B95C-FF6A8C7481EE}" type="pres">
      <dgm:prSet presAssocID="{68373004-C130-4BAE-AC9B-CFE6C8B7C8F5}" presName="compNode" presStyleCnt="0"/>
      <dgm:spPr/>
    </dgm:pt>
    <dgm:pt modelId="{D7351FB5-57B2-4622-9231-286E70343E21}" type="pres">
      <dgm:prSet presAssocID="{68373004-C130-4BAE-AC9B-CFE6C8B7C8F5}" presName="bgRect" presStyleLbl="bgShp" presStyleIdx="2" presStyleCnt="4"/>
      <dgm:spPr/>
    </dgm:pt>
    <dgm:pt modelId="{96D912BE-BDA1-49D4-9224-FFB8596F18F1}" type="pres">
      <dgm:prSet presAssocID="{68373004-C130-4BAE-AC9B-CFE6C8B7C8F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B0EA4A8F-25EF-4B25-A5B2-8126D33560E5}" type="pres">
      <dgm:prSet presAssocID="{68373004-C130-4BAE-AC9B-CFE6C8B7C8F5}" presName="spaceRect" presStyleCnt="0"/>
      <dgm:spPr/>
    </dgm:pt>
    <dgm:pt modelId="{47DF225F-47A8-4979-8C62-7201B170687C}" type="pres">
      <dgm:prSet presAssocID="{68373004-C130-4BAE-AC9B-CFE6C8B7C8F5}" presName="parTx" presStyleLbl="revTx" presStyleIdx="2" presStyleCnt="4">
        <dgm:presLayoutVars>
          <dgm:chMax val="0"/>
          <dgm:chPref val="0"/>
        </dgm:presLayoutVars>
      </dgm:prSet>
      <dgm:spPr/>
    </dgm:pt>
    <dgm:pt modelId="{192BB813-395F-4FFF-B791-5FEEA7C5E0AC}" type="pres">
      <dgm:prSet presAssocID="{BD251F29-B734-4AD5-880B-571878FA23FF}" presName="sibTrans" presStyleCnt="0"/>
      <dgm:spPr/>
    </dgm:pt>
    <dgm:pt modelId="{7D1BCB15-E385-452A-8B72-A7D770464C72}" type="pres">
      <dgm:prSet presAssocID="{00036F2B-70E4-486D-8A31-A19288ECA4E9}" presName="compNode" presStyleCnt="0"/>
      <dgm:spPr/>
    </dgm:pt>
    <dgm:pt modelId="{E135AC50-6FD7-41CD-9145-071D0F8DFB38}" type="pres">
      <dgm:prSet presAssocID="{00036F2B-70E4-486D-8A31-A19288ECA4E9}" presName="bgRect" presStyleLbl="bgShp" presStyleIdx="3" presStyleCnt="4"/>
      <dgm:spPr/>
    </dgm:pt>
    <dgm:pt modelId="{352C03D5-717D-4D70-B955-B080F1A059A1}" type="pres">
      <dgm:prSet presAssocID="{00036F2B-70E4-486D-8A31-A19288ECA4E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A000C9F6-C895-4D7F-AC4B-AC8D8CF48396}" type="pres">
      <dgm:prSet presAssocID="{00036F2B-70E4-486D-8A31-A19288ECA4E9}" presName="spaceRect" presStyleCnt="0"/>
      <dgm:spPr/>
    </dgm:pt>
    <dgm:pt modelId="{593F40B2-F1F5-4F4A-A7AD-4B8BFC1FE98D}" type="pres">
      <dgm:prSet presAssocID="{00036F2B-70E4-486D-8A31-A19288ECA4E9}" presName="parTx" presStyleLbl="revTx" presStyleIdx="3" presStyleCnt="4">
        <dgm:presLayoutVars>
          <dgm:chMax val="0"/>
          <dgm:chPref val="0"/>
        </dgm:presLayoutVars>
      </dgm:prSet>
      <dgm:spPr/>
    </dgm:pt>
  </dgm:ptLst>
  <dgm:cxnLst>
    <dgm:cxn modelId="{4930EA05-D9FE-4783-AC0D-523B4816DB2E}" srcId="{D577A3E1-9F20-42EE-B415-439C26930094}" destId="{ECA61AE7-D616-4283-8F76-876B7F3E1D9A}" srcOrd="0" destOrd="0" parTransId="{4A40F337-9A23-46C9-859D-D5C6A47A2586}" sibTransId="{8517BC65-3331-452E-98E5-144C643C759F}"/>
    <dgm:cxn modelId="{F772C509-D072-425C-AA47-CC2B567E2376}" srcId="{D577A3E1-9F20-42EE-B415-439C26930094}" destId="{7EC89B8B-FBC6-42F8-95E3-735F48CAC7B7}" srcOrd="1" destOrd="0" parTransId="{2F943415-E0F0-4F5C-950F-1702B730F7F1}" sibTransId="{95BCC505-1DEE-4773-9930-679C550C7644}"/>
    <dgm:cxn modelId="{B586F31E-CDBA-4476-A092-E9AC364635C9}" srcId="{D577A3E1-9F20-42EE-B415-439C26930094}" destId="{00036F2B-70E4-486D-8A31-A19288ECA4E9}" srcOrd="3" destOrd="0" parTransId="{BE4137D7-C8F5-4F5F-A6A6-DD0921D8B1AE}" sibTransId="{40121DA5-8C85-45A6-87E3-1981012F6361}"/>
    <dgm:cxn modelId="{01BD8D49-061C-4870-9785-A38F17FFC83F}" type="presOf" srcId="{00036F2B-70E4-486D-8A31-A19288ECA4E9}" destId="{593F40B2-F1F5-4F4A-A7AD-4B8BFC1FE98D}" srcOrd="0" destOrd="0" presId="urn:microsoft.com/office/officeart/2018/2/layout/IconVerticalSolidList"/>
    <dgm:cxn modelId="{4717D38B-7757-454A-A624-20E005FEE423}" type="presOf" srcId="{D577A3E1-9F20-42EE-B415-439C26930094}" destId="{20F03AE7-DE7F-44AC-A2A7-EEC80C201AEC}" srcOrd="0" destOrd="0" presId="urn:microsoft.com/office/officeart/2018/2/layout/IconVerticalSolidList"/>
    <dgm:cxn modelId="{79CA3A9B-B424-4639-8B52-28505B1E1DF1}" type="presOf" srcId="{ECA61AE7-D616-4283-8F76-876B7F3E1D9A}" destId="{764CE145-E90A-443E-A536-3B30E604E314}" srcOrd="0" destOrd="0" presId="urn:microsoft.com/office/officeart/2018/2/layout/IconVerticalSolidList"/>
    <dgm:cxn modelId="{0D8E3FA6-B60B-43BA-A827-0D53D638C336}" srcId="{D577A3E1-9F20-42EE-B415-439C26930094}" destId="{68373004-C130-4BAE-AC9B-CFE6C8B7C8F5}" srcOrd="2" destOrd="0" parTransId="{4B9A6887-D652-4DB0-A5E9-606D566F514A}" sibTransId="{BD251F29-B734-4AD5-880B-571878FA23FF}"/>
    <dgm:cxn modelId="{FA98EAC0-F4FE-4DDD-B7D0-9EC92CA79241}" type="presOf" srcId="{68373004-C130-4BAE-AC9B-CFE6C8B7C8F5}" destId="{47DF225F-47A8-4979-8C62-7201B170687C}" srcOrd="0" destOrd="0" presId="urn:microsoft.com/office/officeart/2018/2/layout/IconVerticalSolidList"/>
    <dgm:cxn modelId="{4B9AC0D9-6B5F-4E95-9DDA-C13F459057EB}" type="presOf" srcId="{7EC89B8B-FBC6-42F8-95E3-735F48CAC7B7}" destId="{B445A5C7-9C54-429E-B5FE-75FED70FC542}" srcOrd="0" destOrd="0" presId="urn:microsoft.com/office/officeart/2018/2/layout/IconVerticalSolidList"/>
    <dgm:cxn modelId="{207FAE72-4AD3-4DA3-A142-215B78A056EB}" type="presParOf" srcId="{20F03AE7-DE7F-44AC-A2A7-EEC80C201AEC}" destId="{342DE6C7-627B-4EEA-B27E-57650CD49F1C}" srcOrd="0" destOrd="0" presId="urn:microsoft.com/office/officeart/2018/2/layout/IconVerticalSolidList"/>
    <dgm:cxn modelId="{ECEC6D83-9192-4FA8-AB9C-54FBCB75C0E1}" type="presParOf" srcId="{342DE6C7-627B-4EEA-B27E-57650CD49F1C}" destId="{B794B0E9-CA4E-4C1D-A288-988F6A119C3E}" srcOrd="0" destOrd="0" presId="urn:microsoft.com/office/officeart/2018/2/layout/IconVerticalSolidList"/>
    <dgm:cxn modelId="{D9EF84D0-BE39-42D9-8529-6002F3EDF955}" type="presParOf" srcId="{342DE6C7-627B-4EEA-B27E-57650CD49F1C}" destId="{6F61B656-58D8-43DA-9DF4-CA131A590F87}" srcOrd="1" destOrd="0" presId="urn:microsoft.com/office/officeart/2018/2/layout/IconVerticalSolidList"/>
    <dgm:cxn modelId="{32BF8888-1EDF-49A3-AFB9-61F29470CD9C}" type="presParOf" srcId="{342DE6C7-627B-4EEA-B27E-57650CD49F1C}" destId="{72D6629A-1500-4B55-AEF5-1626BB0BB7BA}" srcOrd="2" destOrd="0" presId="urn:microsoft.com/office/officeart/2018/2/layout/IconVerticalSolidList"/>
    <dgm:cxn modelId="{CA1D671F-BFCB-427D-A5CD-21E36D96D257}" type="presParOf" srcId="{342DE6C7-627B-4EEA-B27E-57650CD49F1C}" destId="{764CE145-E90A-443E-A536-3B30E604E314}" srcOrd="3" destOrd="0" presId="urn:microsoft.com/office/officeart/2018/2/layout/IconVerticalSolidList"/>
    <dgm:cxn modelId="{AE5567C6-7710-4859-A775-2D0B024AF05C}" type="presParOf" srcId="{20F03AE7-DE7F-44AC-A2A7-EEC80C201AEC}" destId="{5403F021-E5F4-4877-991E-1EFF24DEEFA3}" srcOrd="1" destOrd="0" presId="urn:microsoft.com/office/officeart/2018/2/layout/IconVerticalSolidList"/>
    <dgm:cxn modelId="{603ED97F-5C56-4363-B1CF-C3FABBDB751F}" type="presParOf" srcId="{20F03AE7-DE7F-44AC-A2A7-EEC80C201AEC}" destId="{39E5D863-DD19-4903-B668-3534D40BE449}" srcOrd="2" destOrd="0" presId="urn:microsoft.com/office/officeart/2018/2/layout/IconVerticalSolidList"/>
    <dgm:cxn modelId="{4AB7B549-C8E8-4985-B6C7-233E30B6403C}" type="presParOf" srcId="{39E5D863-DD19-4903-B668-3534D40BE449}" destId="{2396AE2F-56D7-44B0-B061-571B7230CC62}" srcOrd="0" destOrd="0" presId="urn:microsoft.com/office/officeart/2018/2/layout/IconVerticalSolidList"/>
    <dgm:cxn modelId="{79C007C4-79E7-4381-91AB-5E49AFD14235}" type="presParOf" srcId="{39E5D863-DD19-4903-B668-3534D40BE449}" destId="{196269C1-9E21-43DF-BB4C-9EDF5AC1F207}" srcOrd="1" destOrd="0" presId="urn:microsoft.com/office/officeart/2018/2/layout/IconVerticalSolidList"/>
    <dgm:cxn modelId="{BFF103CA-A086-44E2-B767-2259676879B7}" type="presParOf" srcId="{39E5D863-DD19-4903-B668-3534D40BE449}" destId="{11106AD5-FFF9-4BB3-81B7-B48B62801019}" srcOrd="2" destOrd="0" presId="urn:microsoft.com/office/officeart/2018/2/layout/IconVerticalSolidList"/>
    <dgm:cxn modelId="{C04E878F-8353-481C-9D7D-7FF74ECEB36C}" type="presParOf" srcId="{39E5D863-DD19-4903-B668-3534D40BE449}" destId="{B445A5C7-9C54-429E-B5FE-75FED70FC542}" srcOrd="3" destOrd="0" presId="urn:microsoft.com/office/officeart/2018/2/layout/IconVerticalSolidList"/>
    <dgm:cxn modelId="{B08877D9-A375-4262-A15D-570143CF910C}" type="presParOf" srcId="{20F03AE7-DE7F-44AC-A2A7-EEC80C201AEC}" destId="{B60184A6-980B-4313-9E99-4EA26A287797}" srcOrd="3" destOrd="0" presId="urn:microsoft.com/office/officeart/2018/2/layout/IconVerticalSolidList"/>
    <dgm:cxn modelId="{4B5E1C0D-3BE7-47F7-AE12-3176D7DEB5B5}" type="presParOf" srcId="{20F03AE7-DE7F-44AC-A2A7-EEC80C201AEC}" destId="{EDC16AC6-F08F-4AE3-B95C-FF6A8C7481EE}" srcOrd="4" destOrd="0" presId="urn:microsoft.com/office/officeart/2018/2/layout/IconVerticalSolidList"/>
    <dgm:cxn modelId="{B70C19B5-3116-4DAC-BDF9-3FB0888A10F1}" type="presParOf" srcId="{EDC16AC6-F08F-4AE3-B95C-FF6A8C7481EE}" destId="{D7351FB5-57B2-4622-9231-286E70343E21}" srcOrd="0" destOrd="0" presId="urn:microsoft.com/office/officeart/2018/2/layout/IconVerticalSolidList"/>
    <dgm:cxn modelId="{856A2A17-2676-4B5C-AE0D-F8F3756EEC82}" type="presParOf" srcId="{EDC16AC6-F08F-4AE3-B95C-FF6A8C7481EE}" destId="{96D912BE-BDA1-49D4-9224-FFB8596F18F1}" srcOrd="1" destOrd="0" presId="urn:microsoft.com/office/officeart/2018/2/layout/IconVerticalSolidList"/>
    <dgm:cxn modelId="{4A78175B-AE2F-496F-9730-E82C374199E3}" type="presParOf" srcId="{EDC16AC6-F08F-4AE3-B95C-FF6A8C7481EE}" destId="{B0EA4A8F-25EF-4B25-A5B2-8126D33560E5}" srcOrd="2" destOrd="0" presId="urn:microsoft.com/office/officeart/2018/2/layout/IconVerticalSolidList"/>
    <dgm:cxn modelId="{D26D5BED-1241-4C87-A77E-B87A742F1589}" type="presParOf" srcId="{EDC16AC6-F08F-4AE3-B95C-FF6A8C7481EE}" destId="{47DF225F-47A8-4979-8C62-7201B170687C}" srcOrd="3" destOrd="0" presId="urn:microsoft.com/office/officeart/2018/2/layout/IconVerticalSolidList"/>
    <dgm:cxn modelId="{39E6C9B7-C4FF-4901-8905-FC32BA80C9A1}" type="presParOf" srcId="{20F03AE7-DE7F-44AC-A2A7-EEC80C201AEC}" destId="{192BB813-395F-4FFF-B791-5FEEA7C5E0AC}" srcOrd="5" destOrd="0" presId="urn:microsoft.com/office/officeart/2018/2/layout/IconVerticalSolidList"/>
    <dgm:cxn modelId="{4149EDBD-D777-4383-8E79-B030339DF1CF}" type="presParOf" srcId="{20F03AE7-DE7F-44AC-A2A7-EEC80C201AEC}" destId="{7D1BCB15-E385-452A-8B72-A7D770464C72}" srcOrd="6" destOrd="0" presId="urn:microsoft.com/office/officeart/2018/2/layout/IconVerticalSolidList"/>
    <dgm:cxn modelId="{F2DB1460-E165-4985-B1AF-B81AEE09FC67}" type="presParOf" srcId="{7D1BCB15-E385-452A-8B72-A7D770464C72}" destId="{E135AC50-6FD7-41CD-9145-071D0F8DFB38}" srcOrd="0" destOrd="0" presId="urn:microsoft.com/office/officeart/2018/2/layout/IconVerticalSolidList"/>
    <dgm:cxn modelId="{123BD292-9442-4200-B66F-0252019CBA59}" type="presParOf" srcId="{7D1BCB15-E385-452A-8B72-A7D770464C72}" destId="{352C03D5-717D-4D70-B955-B080F1A059A1}" srcOrd="1" destOrd="0" presId="urn:microsoft.com/office/officeart/2018/2/layout/IconVerticalSolidList"/>
    <dgm:cxn modelId="{69D4B726-7A62-49AE-A038-71C83C459F2A}" type="presParOf" srcId="{7D1BCB15-E385-452A-8B72-A7D770464C72}" destId="{A000C9F6-C895-4D7F-AC4B-AC8D8CF48396}" srcOrd="2" destOrd="0" presId="urn:microsoft.com/office/officeart/2018/2/layout/IconVerticalSolidList"/>
    <dgm:cxn modelId="{5AE802BF-59DE-4E2B-8813-DFF79C765B95}" type="presParOf" srcId="{7D1BCB15-E385-452A-8B72-A7D770464C72}" destId="{593F40B2-F1F5-4F4A-A7AD-4B8BFC1FE98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77A3E1-9F20-42EE-B415-439C2693009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CA61AE7-D616-4283-8F76-876B7F3E1D9A}">
      <dgm:prSet/>
      <dgm:spPr/>
      <dgm:t>
        <a:bodyPr/>
        <a:lstStyle/>
        <a:p>
          <a:pPr rtl="0"/>
          <a:r>
            <a:rPr lang="en-US" b="0">
              <a:latin typeface="Calibri Light" panose="020F0302020204030204"/>
            </a:rPr>
            <a:t>creates</a:t>
          </a:r>
          <a:r>
            <a:rPr lang="en-US" b="0"/>
            <a:t> a shared vision for staff, students, parents and the community</a:t>
          </a:r>
        </a:p>
      </dgm:t>
    </dgm:pt>
    <dgm:pt modelId="{4A40F337-9A23-46C9-859D-D5C6A47A2586}" type="parTrans" cxnId="{4930EA05-D9FE-4783-AC0D-523B4816DB2E}">
      <dgm:prSet/>
      <dgm:spPr/>
      <dgm:t>
        <a:bodyPr/>
        <a:lstStyle/>
        <a:p>
          <a:endParaRPr lang="en-US"/>
        </a:p>
      </dgm:t>
    </dgm:pt>
    <dgm:pt modelId="{8517BC65-3331-452E-98E5-144C643C759F}" type="sibTrans" cxnId="{4930EA05-D9FE-4783-AC0D-523B4816DB2E}">
      <dgm:prSet/>
      <dgm:spPr/>
      <dgm:t>
        <a:bodyPr/>
        <a:lstStyle/>
        <a:p>
          <a:endParaRPr lang="en-US"/>
        </a:p>
      </dgm:t>
    </dgm:pt>
    <dgm:pt modelId="{7EC89B8B-FBC6-42F8-95E3-735F48CAC7B7}">
      <dgm:prSet/>
      <dgm:spPr/>
      <dgm:t>
        <a:bodyPr/>
        <a:lstStyle/>
        <a:p>
          <a:pPr rtl="0"/>
          <a:r>
            <a:rPr lang="en-US">
              <a:latin typeface="Calibri Light" panose="020F0302020204030204"/>
            </a:rPr>
            <a:t>gives</a:t>
          </a:r>
          <a:r>
            <a:rPr lang="en-US"/>
            <a:t> every level of the organization a sense of purpose</a:t>
          </a:r>
        </a:p>
      </dgm:t>
    </dgm:pt>
    <dgm:pt modelId="{2F943415-E0F0-4F5C-950F-1702B730F7F1}" type="parTrans" cxnId="{F772C509-D072-425C-AA47-CC2B567E2376}">
      <dgm:prSet/>
      <dgm:spPr/>
      <dgm:t>
        <a:bodyPr/>
        <a:lstStyle/>
        <a:p>
          <a:endParaRPr lang="en-US"/>
        </a:p>
      </dgm:t>
    </dgm:pt>
    <dgm:pt modelId="{95BCC505-1DEE-4773-9930-679C550C7644}" type="sibTrans" cxnId="{F772C509-D072-425C-AA47-CC2B567E2376}">
      <dgm:prSet/>
      <dgm:spPr/>
      <dgm:t>
        <a:bodyPr/>
        <a:lstStyle/>
        <a:p>
          <a:endParaRPr lang="en-US"/>
        </a:p>
      </dgm:t>
    </dgm:pt>
    <dgm:pt modelId="{68373004-C130-4BAE-AC9B-CFE6C8B7C8F5}">
      <dgm:prSet/>
      <dgm:spPr/>
      <dgm:t>
        <a:bodyPr/>
        <a:lstStyle/>
        <a:p>
          <a:pPr rtl="0"/>
          <a:r>
            <a:rPr lang="en-US">
              <a:latin typeface="Calibri Light" panose="020F0302020204030204"/>
            </a:rPr>
            <a:t>illustrates</a:t>
          </a:r>
          <a:r>
            <a:rPr lang="en-US"/>
            <a:t> to stakeholders how decisions are made</a:t>
          </a:r>
        </a:p>
      </dgm:t>
    </dgm:pt>
    <dgm:pt modelId="{4B9A6887-D652-4DB0-A5E9-606D566F514A}" type="parTrans" cxnId="{0D8E3FA6-B60B-43BA-A827-0D53D638C336}">
      <dgm:prSet/>
      <dgm:spPr/>
      <dgm:t>
        <a:bodyPr/>
        <a:lstStyle/>
        <a:p>
          <a:endParaRPr lang="en-US"/>
        </a:p>
      </dgm:t>
    </dgm:pt>
    <dgm:pt modelId="{BD251F29-B734-4AD5-880B-571878FA23FF}" type="sibTrans" cxnId="{0D8E3FA6-B60B-43BA-A827-0D53D638C336}">
      <dgm:prSet/>
      <dgm:spPr/>
      <dgm:t>
        <a:bodyPr/>
        <a:lstStyle/>
        <a:p>
          <a:endParaRPr lang="en-US"/>
        </a:p>
      </dgm:t>
    </dgm:pt>
    <dgm:pt modelId="{00036F2B-70E4-486D-8A31-A19288ECA4E9}">
      <dgm:prSet/>
      <dgm:spPr/>
      <dgm:t>
        <a:bodyPr/>
        <a:lstStyle/>
        <a:p>
          <a:pPr rtl="0"/>
          <a:r>
            <a:rPr lang="en-US">
              <a:latin typeface="Calibri Light" panose="020F0302020204030204"/>
            </a:rPr>
            <a:t>promotes</a:t>
          </a:r>
          <a:r>
            <a:rPr lang="en-US"/>
            <a:t> human rights and ensure equity in achievement and well-being</a:t>
          </a:r>
        </a:p>
      </dgm:t>
    </dgm:pt>
    <dgm:pt modelId="{BE4137D7-C8F5-4F5F-A6A6-DD0921D8B1AE}" type="parTrans" cxnId="{B586F31E-CDBA-4476-A092-E9AC364635C9}">
      <dgm:prSet/>
      <dgm:spPr/>
      <dgm:t>
        <a:bodyPr/>
        <a:lstStyle/>
        <a:p>
          <a:endParaRPr lang="en-US"/>
        </a:p>
      </dgm:t>
    </dgm:pt>
    <dgm:pt modelId="{40121DA5-8C85-45A6-87E3-1981012F6361}" type="sibTrans" cxnId="{B586F31E-CDBA-4476-A092-E9AC364635C9}">
      <dgm:prSet/>
      <dgm:spPr/>
      <dgm:t>
        <a:bodyPr/>
        <a:lstStyle/>
        <a:p>
          <a:endParaRPr lang="en-US"/>
        </a:p>
      </dgm:t>
    </dgm:pt>
    <dgm:pt modelId="{20F03AE7-DE7F-44AC-A2A7-EEC80C201AEC}" type="pres">
      <dgm:prSet presAssocID="{D577A3E1-9F20-42EE-B415-439C26930094}" presName="root" presStyleCnt="0">
        <dgm:presLayoutVars>
          <dgm:dir/>
          <dgm:resizeHandles val="exact"/>
        </dgm:presLayoutVars>
      </dgm:prSet>
      <dgm:spPr/>
    </dgm:pt>
    <dgm:pt modelId="{342DE6C7-627B-4EEA-B27E-57650CD49F1C}" type="pres">
      <dgm:prSet presAssocID="{ECA61AE7-D616-4283-8F76-876B7F3E1D9A}" presName="compNode" presStyleCnt="0"/>
      <dgm:spPr/>
    </dgm:pt>
    <dgm:pt modelId="{B794B0E9-CA4E-4C1D-A288-988F6A119C3E}" type="pres">
      <dgm:prSet presAssocID="{ECA61AE7-D616-4283-8F76-876B7F3E1D9A}" presName="bgRect" presStyleLbl="bgShp" presStyleIdx="0" presStyleCnt="4"/>
      <dgm:spPr/>
    </dgm:pt>
    <dgm:pt modelId="{6F61B656-58D8-43DA-9DF4-CA131A590F87}" type="pres">
      <dgm:prSet presAssocID="{ECA61AE7-D616-4283-8F76-876B7F3E1D9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72D6629A-1500-4B55-AEF5-1626BB0BB7BA}" type="pres">
      <dgm:prSet presAssocID="{ECA61AE7-D616-4283-8F76-876B7F3E1D9A}" presName="spaceRect" presStyleCnt="0"/>
      <dgm:spPr/>
    </dgm:pt>
    <dgm:pt modelId="{764CE145-E90A-443E-A536-3B30E604E314}" type="pres">
      <dgm:prSet presAssocID="{ECA61AE7-D616-4283-8F76-876B7F3E1D9A}" presName="parTx" presStyleLbl="revTx" presStyleIdx="0" presStyleCnt="4">
        <dgm:presLayoutVars>
          <dgm:chMax val="0"/>
          <dgm:chPref val="0"/>
        </dgm:presLayoutVars>
      </dgm:prSet>
      <dgm:spPr/>
    </dgm:pt>
    <dgm:pt modelId="{5403F021-E5F4-4877-991E-1EFF24DEEFA3}" type="pres">
      <dgm:prSet presAssocID="{8517BC65-3331-452E-98E5-144C643C759F}" presName="sibTrans" presStyleCnt="0"/>
      <dgm:spPr/>
    </dgm:pt>
    <dgm:pt modelId="{39E5D863-DD19-4903-B668-3534D40BE449}" type="pres">
      <dgm:prSet presAssocID="{7EC89B8B-FBC6-42F8-95E3-735F48CAC7B7}" presName="compNode" presStyleCnt="0"/>
      <dgm:spPr/>
    </dgm:pt>
    <dgm:pt modelId="{2396AE2F-56D7-44B0-B061-571B7230CC62}" type="pres">
      <dgm:prSet presAssocID="{7EC89B8B-FBC6-42F8-95E3-735F48CAC7B7}" presName="bgRect" presStyleLbl="bgShp" presStyleIdx="1" presStyleCnt="4"/>
      <dgm:spPr/>
    </dgm:pt>
    <dgm:pt modelId="{196269C1-9E21-43DF-BB4C-9EDF5AC1F207}" type="pres">
      <dgm:prSet presAssocID="{7EC89B8B-FBC6-42F8-95E3-735F48CAC7B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umbs Up Sign"/>
        </a:ext>
      </dgm:extLst>
    </dgm:pt>
    <dgm:pt modelId="{11106AD5-FFF9-4BB3-81B7-B48B62801019}" type="pres">
      <dgm:prSet presAssocID="{7EC89B8B-FBC6-42F8-95E3-735F48CAC7B7}" presName="spaceRect" presStyleCnt="0"/>
      <dgm:spPr/>
    </dgm:pt>
    <dgm:pt modelId="{B445A5C7-9C54-429E-B5FE-75FED70FC542}" type="pres">
      <dgm:prSet presAssocID="{7EC89B8B-FBC6-42F8-95E3-735F48CAC7B7}" presName="parTx" presStyleLbl="revTx" presStyleIdx="1" presStyleCnt="4">
        <dgm:presLayoutVars>
          <dgm:chMax val="0"/>
          <dgm:chPref val="0"/>
        </dgm:presLayoutVars>
      </dgm:prSet>
      <dgm:spPr/>
    </dgm:pt>
    <dgm:pt modelId="{B60184A6-980B-4313-9E99-4EA26A287797}" type="pres">
      <dgm:prSet presAssocID="{95BCC505-1DEE-4773-9930-679C550C7644}" presName="sibTrans" presStyleCnt="0"/>
      <dgm:spPr/>
    </dgm:pt>
    <dgm:pt modelId="{EDC16AC6-F08F-4AE3-B95C-FF6A8C7481EE}" type="pres">
      <dgm:prSet presAssocID="{68373004-C130-4BAE-AC9B-CFE6C8B7C8F5}" presName="compNode" presStyleCnt="0"/>
      <dgm:spPr/>
    </dgm:pt>
    <dgm:pt modelId="{D7351FB5-57B2-4622-9231-286E70343E21}" type="pres">
      <dgm:prSet presAssocID="{68373004-C130-4BAE-AC9B-CFE6C8B7C8F5}" presName="bgRect" presStyleLbl="bgShp" presStyleIdx="2" presStyleCnt="4"/>
      <dgm:spPr/>
    </dgm:pt>
    <dgm:pt modelId="{96D912BE-BDA1-49D4-9224-FFB8596F18F1}" type="pres">
      <dgm:prSet presAssocID="{68373004-C130-4BAE-AC9B-CFE6C8B7C8F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B0EA4A8F-25EF-4B25-A5B2-8126D33560E5}" type="pres">
      <dgm:prSet presAssocID="{68373004-C130-4BAE-AC9B-CFE6C8B7C8F5}" presName="spaceRect" presStyleCnt="0"/>
      <dgm:spPr/>
    </dgm:pt>
    <dgm:pt modelId="{47DF225F-47A8-4979-8C62-7201B170687C}" type="pres">
      <dgm:prSet presAssocID="{68373004-C130-4BAE-AC9B-CFE6C8B7C8F5}" presName="parTx" presStyleLbl="revTx" presStyleIdx="2" presStyleCnt="4">
        <dgm:presLayoutVars>
          <dgm:chMax val="0"/>
          <dgm:chPref val="0"/>
        </dgm:presLayoutVars>
      </dgm:prSet>
      <dgm:spPr/>
    </dgm:pt>
    <dgm:pt modelId="{192BB813-395F-4FFF-B791-5FEEA7C5E0AC}" type="pres">
      <dgm:prSet presAssocID="{BD251F29-B734-4AD5-880B-571878FA23FF}" presName="sibTrans" presStyleCnt="0"/>
      <dgm:spPr/>
    </dgm:pt>
    <dgm:pt modelId="{7D1BCB15-E385-452A-8B72-A7D770464C72}" type="pres">
      <dgm:prSet presAssocID="{00036F2B-70E4-486D-8A31-A19288ECA4E9}" presName="compNode" presStyleCnt="0"/>
      <dgm:spPr/>
    </dgm:pt>
    <dgm:pt modelId="{E135AC50-6FD7-41CD-9145-071D0F8DFB38}" type="pres">
      <dgm:prSet presAssocID="{00036F2B-70E4-486D-8A31-A19288ECA4E9}" presName="bgRect" presStyleLbl="bgShp" presStyleIdx="3" presStyleCnt="4"/>
      <dgm:spPr/>
    </dgm:pt>
    <dgm:pt modelId="{352C03D5-717D-4D70-B955-B080F1A059A1}" type="pres">
      <dgm:prSet presAssocID="{00036F2B-70E4-486D-8A31-A19288ECA4E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A000C9F6-C895-4D7F-AC4B-AC8D8CF48396}" type="pres">
      <dgm:prSet presAssocID="{00036F2B-70E4-486D-8A31-A19288ECA4E9}" presName="spaceRect" presStyleCnt="0"/>
      <dgm:spPr/>
    </dgm:pt>
    <dgm:pt modelId="{593F40B2-F1F5-4F4A-A7AD-4B8BFC1FE98D}" type="pres">
      <dgm:prSet presAssocID="{00036F2B-70E4-486D-8A31-A19288ECA4E9}" presName="parTx" presStyleLbl="revTx" presStyleIdx="3" presStyleCnt="4">
        <dgm:presLayoutVars>
          <dgm:chMax val="0"/>
          <dgm:chPref val="0"/>
        </dgm:presLayoutVars>
      </dgm:prSet>
      <dgm:spPr/>
    </dgm:pt>
  </dgm:ptLst>
  <dgm:cxnLst>
    <dgm:cxn modelId="{4930EA05-D9FE-4783-AC0D-523B4816DB2E}" srcId="{D577A3E1-9F20-42EE-B415-439C26930094}" destId="{ECA61AE7-D616-4283-8F76-876B7F3E1D9A}" srcOrd="0" destOrd="0" parTransId="{4A40F337-9A23-46C9-859D-D5C6A47A2586}" sibTransId="{8517BC65-3331-452E-98E5-144C643C759F}"/>
    <dgm:cxn modelId="{F772C509-D072-425C-AA47-CC2B567E2376}" srcId="{D577A3E1-9F20-42EE-B415-439C26930094}" destId="{7EC89B8B-FBC6-42F8-95E3-735F48CAC7B7}" srcOrd="1" destOrd="0" parTransId="{2F943415-E0F0-4F5C-950F-1702B730F7F1}" sibTransId="{95BCC505-1DEE-4773-9930-679C550C7644}"/>
    <dgm:cxn modelId="{B586F31E-CDBA-4476-A092-E9AC364635C9}" srcId="{D577A3E1-9F20-42EE-B415-439C26930094}" destId="{00036F2B-70E4-486D-8A31-A19288ECA4E9}" srcOrd="3" destOrd="0" parTransId="{BE4137D7-C8F5-4F5F-A6A6-DD0921D8B1AE}" sibTransId="{40121DA5-8C85-45A6-87E3-1981012F6361}"/>
    <dgm:cxn modelId="{01BD8D49-061C-4870-9785-A38F17FFC83F}" type="presOf" srcId="{00036F2B-70E4-486D-8A31-A19288ECA4E9}" destId="{593F40B2-F1F5-4F4A-A7AD-4B8BFC1FE98D}" srcOrd="0" destOrd="0" presId="urn:microsoft.com/office/officeart/2018/2/layout/IconVerticalSolidList"/>
    <dgm:cxn modelId="{4717D38B-7757-454A-A624-20E005FEE423}" type="presOf" srcId="{D577A3E1-9F20-42EE-B415-439C26930094}" destId="{20F03AE7-DE7F-44AC-A2A7-EEC80C201AEC}" srcOrd="0" destOrd="0" presId="urn:microsoft.com/office/officeart/2018/2/layout/IconVerticalSolidList"/>
    <dgm:cxn modelId="{79CA3A9B-B424-4639-8B52-28505B1E1DF1}" type="presOf" srcId="{ECA61AE7-D616-4283-8F76-876B7F3E1D9A}" destId="{764CE145-E90A-443E-A536-3B30E604E314}" srcOrd="0" destOrd="0" presId="urn:microsoft.com/office/officeart/2018/2/layout/IconVerticalSolidList"/>
    <dgm:cxn modelId="{0D8E3FA6-B60B-43BA-A827-0D53D638C336}" srcId="{D577A3E1-9F20-42EE-B415-439C26930094}" destId="{68373004-C130-4BAE-AC9B-CFE6C8B7C8F5}" srcOrd="2" destOrd="0" parTransId="{4B9A6887-D652-4DB0-A5E9-606D566F514A}" sibTransId="{BD251F29-B734-4AD5-880B-571878FA23FF}"/>
    <dgm:cxn modelId="{FA98EAC0-F4FE-4DDD-B7D0-9EC92CA79241}" type="presOf" srcId="{68373004-C130-4BAE-AC9B-CFE6C8B7C8F5}" destId="{47DF225F-47A8-4979-8C62-7201B170687C}" srcOrd="0" destOrd="0" presId="urn:microsoft.com/office/officeart/2018/2/layout/IconVerticalSolidList"/>
    <dgm:cxn modelId="{4B9AC0D9-6B5F-4E95-9DDA-C13F459057EB}" type="presOf" srcId="{7EC89B8B-FBC6-42F8-95E3-735F48CAC7B7}" destId="{B445A5C7-9C54-429E-B5FE-75FED70FC542}" srcOrd="0" destOrd="0" presId="urn:microsoft.com/office/officeart/2018/2/layout/IconVerticalSolidList"/>
    <dgm:cxn modelId="{207FAE72-4AD3-4DA3-A142-215B78A056EB}" type="presParOf" srcId="{20F03AE7-DE7F-44AC-A2A7-EEC80C201AEC}" destId="{342DE6C7-627B-4EEA-B27E-57650CD49F1C}" srcOrd="0" destOrd="0" presId="urn:microsoft.com/office/officeart/2018/2/layout/IconVerticalSolidList"/>
    <dgm:cxn modelId="{ECEC6D83-9192-4FA8-AB9C-54FBCB75C0E1}" type="presParOf" srcId="{342DE6C7-627B-4EEA-B27E-57650CD49F1C}" destId="{B794B0E9-CA4E-4C1D-A288-988F6A119C3E}" srcOrd="0" destOrd="0" presId="urn:microsoft.com/office/officeart/2018/2/layout/IconVerticalSolidList"/>
    <dgm:cxn modelId="{D9EF84D0-BE39-42D9-8529-6002F3EDF955}" type="presParOf" srcId="{342DE6C7-627B-4EEA-B27E-57650CD49F1C}" destId="{6F61B656-58D8-43DA-9DF4-CA131A590F87}" srcOrd="1" destOrd="0" presId="urn:microsoft.com/office/officeart/2018/2/layout/IconVerticalSolidList"/>
    <dgm:cxn modelId="{32BF8888-1EDF-49A3-AFB9-61F29470CD9C}" type="presParOf" srcId="{342DE6C7-627B-4EEA-B27E-57650CD49F1C}" destId="{72D6629A-1500-4B55-AEF5-1626BB0BB7BA}" srcOrd="2" destOrd="0" presId="urn:microsoft.com/office/officeart/2018/2/layout/IconVerticalSolidList"/>
    <dgm:cxn modelId="{CA1D671F-BFCB-427D-A5CD-21E36D96D257}" type="presParOf" srcId="{342DE6C7-627B-4EEA-B27E-57650CD49F1C}" destId="{764CE145-E90A-443E-A536-3B30E604E314}" srcOrd="3" destOrd="0" presId="urn:microsoft.com/office/officeart/2018/2/layout/IconVerticalSolidList"/>
    <dgm:cxn modelId="{AE5567C6-7710-4859-A775-2D0B024AF05C}" type="presParOf" srcId="{20F03AE7-DE7F-44AC-A2A7-EEC80C201AEC}" destId="{5403F021-E5F4-4877-991E-1EFF24DEEFA3}" srcOrd="1" destOrd="0" presId="urn:microsoft.com/office/officeart/2018/2/layout/IconVerticalSolidList"/>
    <dgm:cxn modelId="{603ED97F-5C56-4363-B1CF-C3FABBDB751F}" type="presParOf" srcId="{20F03AE7-DE7F-44AC-A2A7-EEC80C201AEC}" destId="{39E5D863-DD19-4903-B668-3534D40BE449}" srcOrd="2" destOrd="0" presId="urn:microsoft.com/office/officeart/2018/2/layout/IconVerticalSolidList"/>
    <dgm:cxn modelId="{4AB7B549-C8E8-4985-B6C7-233E30B6403C}" type="presParOf" srcId="{39E5D863-DD19-4903-B668-3534D40BE449}" destId="{2396AE2F-56D7-44B0-B061-571B7230CC62}" srcOrd="0" destOrd="0" presId="urn:microsoft.com/office/officeart/2018/2/layout/IconVerticalSolidList"/>
    <dgm:cxn modelId="{79C007C4-79E7-4381-91AB-5E49AFD14235}" type="presParOf" srcId="{39E5D863-DD19-4903-B668-3534D40BE449}" destId="{196269C1-9E21-43DF-BB4C-9EDF5AC1F207}" srcOrd="1" destOrd="0" presId="urn:microsoft.com/office/officeart/2018/2/layout/IconVerticalSolidList"/>
    <dgm:cxn modelId="{BFF103CA-A086-44E2-B767-2259676879B7}" type="presParOf" srcId="{39E5D863-DD19-4903-B668-3534D40BE449}" destId="{11106AD5-FFF9-4BB3-81B7-B48B62801019}" srcOrd="2" destOrd="0" presId="urn:microsoft.com/office/officeart/2018/2/layout/IconVerticalSolidList"/>
    <dgm:cxn modelId="{C04E878F-8353-481C-9D7D-7FF74ECEB36C}" type="presParOf" srcId="{39E5D863-DD19-4903-B668-3534D40BE449}" destId="{B445A5C7-9C54-429E-B5FE-75FED70FC542}" srcOrd="3" destOrd="0" presId="urn:microsoft.com/office/officeart/2018/2/layout/IconVerticalSolidList"/>
    <dgm:cxn modelId="{B08877D9-A375-4262-A15D-570143CF910C}" type="presParOf" srcId="{20F03AE7-DE7F-44AC-A2A7-EEC80C201AEC}" destId="{B60184A6-980B-4313-9E99-4EA26A287797}" srcOrd="3" destOrd="0" presId="urn:microsoft.com/office/officeart/2018/2/layout/IconVerticalSolidList"/>
    <dgm:cxn modelId="{4B5E1C0D-3BE7-47F7-AE12-3176D7DEB5B5}" type="presParOf" srcId="{20F03AE7-DE7F-44AC-A2A7-EEC80C201AEC}" destId="{EDC16AC6-F08F-4AE3-B95C-FF6A8C7481EE}" srcOrd="4" destOrd="0" presId="urn:microsoft.com/office/officeart/2018/2/layout/IconVerticalSolidList"/>
    <dgm:cxn modelId="{B70C19B5-3116-4DAC-BDF9-3FB0888A10F1}" type="presParOf" srcId="{EDC16AC6-F08F-4AE3-B95C-FF6A8C7481EE}" destId="{D7351FB5-57B2-4622-9231-286E70343E21}" srcOrd="0" destOrd="0" presId="urn:microsoft.com/office/officeart/2018/2/layout/IconVerticalSolidList"/>
    <dgm:cxn modelId="{856A2A17-2676-4B5C-AE0D-F8F3756EEC82}" type="presParOf" srcId="{EDC16AC6-F08F-4AE3-B95C-FF6A8C7481EE}" destId="{96D912BE-BDA1-49D4-9224-FFB8596F18F1}" srcOrd="1" destOrd="0" presId="urn:microsoft.com/office/officeart/2018/2/layout/IconVerticalSolidList"/>
    <dgm:cxn modelId="{4A78175B-AE2F-496F-9730-E82C374199E3}" type="presParOf" srcId="{EDC16AC6-F08F-4AE3-B95C-FF6A8C7481EE}" destId="{B0EA4A8F-25EF-4B25-A5B2-8126D33560E5}" srcOrd="2" destOrd="0" presId="urn:microsoft.com/office/officeart/2018/2/layout/IconVerticalSolidList"/>
    <dgm:cxn modelId="{D26D5BED-1241-4C87-A77E-B87A742F1589}" type="presParOf" srcId="{EDC16AC6-F08F-4AE3-B95C-FF6A8C7481EE}" destId="{47DF225F-47A8-4979-8C62-7201B170687C}" srcOrd="3" destOrd="0" presId="urn:microsoft.com/office/officeart/2018/2/layout/IconVerticalSolidList"/>
    <dgm:cxn modelId="{39E6C9B7-C4FF-4901-8905-FC32BA80C9A1}" type="presParOf" srcId="{20F03AE7-DE7F-44AC-A2A7-EEC80C201AEC}" destId="{192BB813-395F-4FFF-B791-5FEEA7C5E0AC}" srcOrd="5" destOrd="0" presId="urn:microsoft.com/office/officeart/2018/2/layout/IconVerticalSolidList"/>
    <dgm:cxn modelId="{4149EDBD-D777-4383-8E79-B030339DF1CF}" type="presParOf" srcId="{20F03AE7-DE7F-44AC-A2A7-EEC80C201AEC}" destId="{7D1BCB15-E385-452A-8B72-A7D770464C72}" srcOrd="6" destOrd="0" presId="urn:microsoft.com/office/officeart/2018/2/layout/IconVerticalSolidList"/>
    <dgm:cxn modelId="{F2DB1460-E165-4985-B1AF-B81AEE09FC67}" type="presParOf" srcId="{7D1BCB15-E385-452A-8B72-A7D770464C72}" destId="{E135AC50-6FD7-41CD-9145-071D0F8DFB38}" srcOrd="0" destOrd="0" presId="urn:microsoft.com/office/officeart/2018/2/layout/IconVerticalSolidList"/>
    <dgm:cxn modelId="{123BD292-9442-4200-B66F-0252019CBA59}" type="presParOf" srcId="{7D1BCB15-E385-452A-8B72-A7D770464C72}" destId="{352C03D5-717D-4D70-B955-B080F1A059A1}" srcOrd="1" destOrd="0" presId="urn:microsoft.com/office/officeart/2018/2/layout/IconVerticalSolidList"/>
    <dgm:cxn modelId="{69D4B726-7A62-49AE-A038-71C83C459F2A}" type="presParOf" srcId="{7D1BCB15-E385-452A-8B72-A7D770464C72}" destId="{A000C9F6-C895-4D7F-AC4B-AC8D8CF48396}" srcOrd="2" destOrd="0" presId="urn:microsoft.com/office/officeart/2018/2/layout/IconVerticalSolidList"/>
    <dgm:cxn modelId="{5AE802BF-59DE-4E2B-8813-DFF79C765B95}" type="presParOf" srcId="{7D1BCB15-E385-452A-8B72-A7D770464C72}" destId="{593F40B2-F1F5-4F4A-A7AD-4B8BFC1FE98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4B0E9-CA4E-4C1D-A288-988F6A119C3E}">
      <dsp:nvSpPr>
        <dsp:cNvPr id="0" name=""/>
        <dsp:cNvSpPr/>
      </dsp:nvSpPr>
      <dsp:spPr>
        <a:xfrm>
          <a:off x="0" y="1805"/>
          <a:ext cx="9773139"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61B656-58D8-43DA-9DF4-CA131A590F87}">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4CE145-E90A-443E-A536-3B30E604E314}">
      <dsp:nvSpPr>
        <dsp:cNvPr id="0" name=""/>
        <dsp:cNvSpPr/>
      </dsp:nvSpPr>
      <dsp:spPr>
        <a:xfrm>
          <a:off x="1057183" y="1805"/>
          <a:ext cx="8715955"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engages communities in conversations about education</a:t>
          </a:r>
        </a:p>
      </dsp:txBody>
      <dsp:txXfrm>
        <a:off x="1057183" y="1805"/>
        <a:ext cx="8715955" cy="915310"/>
      </dsp:txXfrm>
    </dsp:sp>
    <dsp:sp modelId="{2396AE2F-56D7-44B0-B061-571B7230CC62}">
      <dsp:nvSpPr>
        <dsp:cNvPr id="0" name=""/>
        <dsp:cNvSpPr/>
      </dsp:nvSpPr>
      <dsp:spPr>
        <a:xfrm>
          <a:off x="0" y="1145944"/>
          <a:ext cx="9773139"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6269C1-9E21-43DF-BB4C-9EDF5AC1F207}">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45A5C7-9C54-429E-B5FE-75FED70FC542}">
      <dsp:nvSpPr>
        <dsp:cNvPr id="0" name=""/>
        <dsp:cNvSpPr/>
      </dsp:nvSpPr>
      <dsp:spPr>
        <a:xfrm>
          <a:off x="1057183" y="1145944"/>
          <a:ext cx="8715955"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is a driver for positive change in the board</a:t>
          </a:r>
        </a:p>
      </dsp:txBody>
      <dsp:txXfrm>
        <a:off x="1057183" y="1145944"/>
        <a:ext cx="8715955" cy="915310"/>
      </dsp:txXfrm>
    </dsp:sp>
    <dsp:sp modelId="{D7351FB5-57B2-4622-9231-286E70343E21}">
      <dsp:nvSpPr>
        <dsp:cNvPr id="0" name=""/>
        <dsp:cNvSpPr/>
      </dsp:nvSpPr>
      <dsp:spPr>
        <a:xfrm>
          <a:off x="0" y="2290082"/>
          <a:ext cx="9773139"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D912BE-BDA1-49D4-9224-FFB8596F18F1}">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DF225F-47A8-4979-8C62-7201B170687C}">
      <dsp:nvSpPr>
        <dsp:cNvPr id="0" name=""/>
        <dsp:cNvSpPr/>
      </dsp:nvSpPr>
      <dsp:spPr>
        <a:xfrm>
          <a:off x="1057183" y="2290082"/>
          <a:ext cx="8715955"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acts a guide for the board of trustees and senior administrators</a:t>
          </a:r>
        </a:p>
      </dsp:txBody>
      <dsp:txXfrm>
        <a:off x="1057183" y="2290082"/>
        <a:ext cx="8715955" cy="915310"/>
      </dsp:txXfrm>
    </dsp:sp>
    <dsp:sp modelId="{E135AC50-6FD7-41CD-9145-071D0F8DFB38}">
      <dsp:nvSpPr>
        <dsp:cNvPr id="0" name=""/>
        <dsp:cNvSpPr/>
      </dsp:nvSpPr>
      <dsp:spPr>
        <a:xfrm>
          <a:off x="0" y="3434221"/>
          <a:ext cx="9773139"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2C03D5-717D-4D70-B955-B080F1A059A1}">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3F40B2-F1F5-4F4A-A7AD-4B8BFC1FE98D}">
      <dsp:nvSpPr>
        <dsp:cNvPr id="0" name=""/>
        <dsp:cNvSpPr/>
      </dsp:nvSpPr>
      <dsp:spPr>
        <a:xfrm>
          <a:off x="1057183" y="3434221"/>
          <a:ext cx="8715955"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details priorities to allocate the board’s resources</a:t>
          </a:r>
        </a:p>
      </dsp:txBody>
      <dsp:txXfrm>
        <a:off x="1057183" y="3434221"/>
        <a:ext cx="8715955" cy="91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4B0E9-CA4E-4C1D-A288-988F6A119C3E}">
      <dsp:nvSpPr>
        <dsp:cNvPr id="0" name=""/>
        <dsp:cNvSpPr/>
      </dsp:nvSpPr>
      <dsp:spPr>
        <a:xfrm>
          <a:off x="0" y="1805"/>
          <a:ext cx="9773139"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61B656-58D8-43DA-9DF4-CA131A590F87}">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4CE145-E90A-443E-A536-3B30E604E314}">
      <dsp:nvSpPr>
        <dsp:cNvPr id="0" name=""/>
        <dsp:cNvSpPr/>
      </dsp:nvSpPr>
      <dsp:spPr>
        <a:xfrm>
          <a:off x="1057183" y="1805"/>
          <a:ext cx="8715955"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rtl="0">
            <a:lnSpc>
              <a:spcPct val="90000"/>
            </a:lnSpc>
            <a:spcBef>
              <a:spcPct val="0"/>
            </a:spcBef>
            <a:spcAft>
              <a:spcPct val="35000"/>
            </a:spcAft>
            <a:buNone/>
          </a:pPr>
          <a:r>
            <a:rPr lang="en-US" sz="2200" b="0" kern="1200">
              <a:latin typeface="Calibri Light" panose="020F0302020204030204"/>
            </a:rPr>
            <a:t>creates</a:t>
          </a:r>
          <a:r>
            <a:rPr lang="en-US" sz="2200" b="0" kern="1200"/>
            <a:t> a shared vision for staff, students, parents and the community</a:t>
          </a:r>
        </a:p>
      </dsp:txBody>
      <dsp:txXfrm>
        <a:off x="1057183" y="1805"/>
        <a:ext cx="8715955" cy="915310"/>
      </dsp:txXfrm>
    </dsp:sp>
    <dsp:sp modelId="{2396AE2F-56D7-44B0-B061-571B7230CC62}">
      <dsp:nvSpPr>
        <dsp:cNvPr id="0" name=""/>
        <dsp:cNvSpPr/>
      </dsp:nvSpPr>
      <dsp:spPr>
        <a:xfrm>
          <a:off x="0" y="1145944"/>
          <a:ext cx="9773139"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6269C1-9E21-43DF-BB4C-9EDF5AC1F207}">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45A5C7-9C54-429E-B5FE-75FED70FC542}">
      <dsp:nvSpPr>
        <dsp:cNvPr id="0" name=""/>
        <dsp:cNvSpPr/>
      </dsp:nvSpPr>
      <dsp:spPr>
        <a:xfrm>
          <a:off x="1057183" y="1145944"/>
          <a:ext cx="8715955"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rtl="0">
            <a:lnSpc>
              <a:spcPct val="90000"/>
            </a:lnSpc>
            <a:spcBef>
              <a:spcPct val="0"/>
            </a:spcBef>
            <a:spcAft>
              <a:spcPct val="35000"/>
            </a:spcAft>
            <a:buNone/>
          </a:pPr>
          <a:r>
            <a:rPr lang="en-US" sz="2200" kern="1200">
              <a:latin typeface="Calibri Light" panose="020F0302020204030204"/>
            </a:rPr>
            <a:t>gives</a:t>
          </a:r>
          <a:r>
            <a:rPr lang="en-US" sz="2200" kern="1200"/>
            <a:t> every level of the organization a sense of purpose</a:t>
          </a:r>
        </a:p>
      </dsp:txBody>
      <dsp:txXfrm>
        <a:off x="1057183" y="1145944"/>
        <a:ext cx="8715955" cy="915310"/>
      </dsp:txXfrm>
    </dsp:sp>
    <dsp:sp modelId="{D7351FB5-57B2-4622-9231-286E70343E21}">
      <dsp:nvSpPr>
        <dsp:cNvPr id="0" name=""/>
        <dsp:cNvSpPr/>
      </dsp:nvSpPr>
      <dsp:spPr>
        <a:xfrm>
          <a:off x="0" y="2290082"/>
          <a:ext cx="9773139"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D912BE-BDA1-49D4-9224-FFB8596F18F1}">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DF225F-47A8-4979-8C62-7201B170687C}">
      <dsp:nvSpPr>
        <dsp:cNvPr id="0" name=""/>
        <dsp:cNvSpPr/>
      </dsp:nvSpPr>
      <dsp:spPr>
        <a:xfrm>
          <a:off x="1057183" y="2290082"/>
          <a:ext cx="8715955"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rtl="0">
            <a:lnSpc>
              <a:spcPct val="90000"/>
            </a:lnSpc>
            <a:spcBef>
              <a:spcPct val="0"/>
            </a:spcBef>
            <a:spcAft>
              <a:spcPct val="35000"/>
            </a:spcAft>
            <a:buNone/>
          </a:pPr>
          <a:r>
            <a:rPr lang="en-US" sz="2200" kern="1200">
              <a:latin typeface="Calibri Light" panose="020F0302020204030204"/>
            </a:rPr>
            <a:t>illustrates</a:t>
          </a:r>
          <a:r>
            <a:rPr lang="en-US" sz="2200" kern="1200"/>
            <a:t> to stakeholders how decisions are made</a:t>
          </a:r>
        </a:p>
      </dsp:txBody>
      <dsp:txXfrm>
        <a:off x="1057183" y="2290082"/>
        <a:ext cx="8715955" cy="915310"/>
      </dsp:txXfrm>
    </dsp:sp>
    <dsp:sp modelId="{E135AC50-6FD7-41CD-9145-071D0F8DFB38}">
      <dsp:nvSpPr>
        <dsp:cNvPr id="0" name=""/>
        <dsp:cNvSpPr/>
      </dsp:nvSpPr>
      <dsp:spPr>
        <a:xfrm>
          <a:off x="0" y="3434221"/>
          <a:ext cx="9773139"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2C03D5-717D-4D70-B955-B080F1A059A1}">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3F40B2-F1F5-4F4A-A7AD-4B8BFC1FE98D}">
      <dsp:nvSpPr>
        <dsp:cNvPr id="0" name=""/>
        <dsp:cNvSpPr/>
      </dsp:nvSpPr>
      <dsp:spPr>
        <a:xfrm>
          <a:off x="1057183" y="3434221"/>
          <a:ext cx="8715955"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rtl="0">
            <a:lnSpc>
              <a:spcPct val="90000"/>
            </a:lnSpc>
            <a:spcBef>
              <a:spcPct val="0"/>
            </a:spcBef>
            <a:spcAft>
              <a:spcPct val="35000"/>
            </a:spcAft>
            <a:buNone/>
          </a:pPr>
          <a:r>
            <a:rPr lang="en-US" sz="2200" kern="1200">
              <a:latin typeface="Calibri Light" panose="020F0302020204030204"/>
            </a:rPr>
            <a:t>promotes</a:t>
          </a:r>
          <a:r>
            <a:rPr lang="en-US" sz="2200" kern="1200"/>
            <a:t> human rights and ensure equity in achievement and well-being</a:t>
          </a:r>
        </a:p>
      </dsp:txBody>
      <dsp:txXfrm>
        <a:off x="1057183" y="3434221"/>
        <a:ext cx="8715955" cy="9153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E7851-DDA6-8943-98D0-809D309354F0}" type="datetimeFigureOut">
              <a:rPr lang="en-US" smtClean="0"/>
              <a:t>9/13/2022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9A7A91-B3CF-E743-81DF-19459B11C644}" type="slidenum">
              <a:rPr lang="en-US" smtClean="0"/>
              <a:t>‹#›</a:t>
            </a:fld>
            <a:endParaRPr lang="en-US"/>
          </a:p>
        </p:txBody>
      </p:sp>
    </p:spTree>
    <p:extLst>
      <p:ext uri="{BB962C8B-B14F-4D97-AF65-F5344CB8AC3E}">
        <p14:creationId xmlns:p14="http://schemas.microsoft.com/office/powerpoint/2010/main" val="2976834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City or Country?</a:t>
            </a:r>
          </a:p>
          <a:p>
            <a:r>
              <a:rPr lang="en-US"/>
              <a:t>Small Families or Big Families?</a:t>
            </a:r>
          </a:p>
          <a:p>
            <a:r>
              <a:rPr lang="en-US"/>
              <a:t>Staycation or Destination?</a:t>
            </a:r>
          </a:p>
          <a:p>
            <a:r>
              <a:rPr lang="en-US"/>
              <a:t>Early Riser or Night Owl?</a:t>
            </a:r>
          </a:p>
        </p:txBody>
      </p:sp>
      <p:sp>
        <p:nvSpPr>
          <p:cNvPr id="4" name="Slide Number Placeholder 3"/>
          <p:cNvSpPr>
            <a:spLocks noGrp="1"/>
          </p:cNvSpPr>
          <p:nvPr>
            <p:ph type="sldNum" sz="quarter" idx="5"/>
          </p:nvPr>
        </p:nvSpPr>
        <p:spPr/>
        <p:txBody>
          <a:bodyPr/>
          <a:lstStyle/>
          <a:p>
            <a:fld id="{C19A7A91-B3CF-E743-81DF-19459B11C644}" type="slidenum">
              <a:rPr lang="en-US" smtClean="0"/>
              <a:t>7</a:t>
            </a:fld>
            <a:endParaRPr lang="en-US"/>
          </a:p>
        </p:txBody>
      </p:sp>
    </p:spTree>
    <p:extLst>
      <p:ext uri="{BB962C8B-B14F-4D97-AF65-F5344CB8AC3E}">
        <p14:creationId xmlns:p14="http://schemas.microsoft.com/office/powerpoint/2010/main" val="3180064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9A7A91-B3CF-E743-81DF-19459B11C644}" type="slidenum">
              <a:rPr lang="en-US" smtClean="0"/>
              <a:t>9</a:t>
            </a:fld>
            <a:endParaRPr lang="en-US"/>
          </a:p>
        </p:txBody>
      </p:sp>
    </p:spTree>
    <p:extLst>
      <p:ext uri="{BB962C8B-B14F-4D97-AF65-F5344CB8AC3E}">
        <p14:creationId xmlns:p14="http://schemas.microsoft.com/office/powerpoint/2010/main" val="338149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9A7A91-B3CF-E743-81DF-19459B11C644}" type="slidenum">
              <a:rPr lang="en-US" smtClean="0"/>
              <a:t>10</a:t>
            </a:fld>
            <a:endParaRPr lang="en-US"/>
          </a:p>
        </p:txBody>
      </p:sp>
    </p:spTree>
    <p:extLst>
      <p:ext uri="{BB962C8B-B14F-4D97-AF65-F5344CB8AC3E}">
        <p14:creationId xmlns:p14="http://schemas.microsoft.com/office/powerpoint/2010/main" val="2967907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2ED9C-462E-9649-BE00-ABF67EBAC36B}"/>
              </a:ext>
            </a:extLst>
          </p:cNvPr>
          <p:cNvSpPr>
            <a:spLocks noGrp="1"/>
          </p:cNvSpPr>
          <p:nvPr>
            <p:ph type="ctrTitle"/>
          </p:nvPr>
        </p:nvSpPr>
        <p:spPr>
          <a:xfrm>
            <a:off x="1524000" y="1122363"/>
            <a:ext cx="9144000" cy="2387600"/>
          </a:xfrm>
        </p:spPr>
        <p:txBody>
          <a:bodyPr anchor="b">
            <a:normAutofit/>
          </a:bodyPr>
          <a:lstStyle>
            <a:lvl1pPr algn="ctr">
              <a:defRPr sz="6000"/>
            </a:lvl1pPr>
          </a:lstStyle>
          <a:p>
            <a:r>
              <a:rPr lang="en-CA"/>
              <a:t>Click to edit Master title style</a:t>
            </a:r>
            <a:endParaRPr lang="en-US"/>
          </a:p>
        </p:txBody>
      </p:sp>
      <p:sp>
        <p:nvSpPr>
          <p:cNvPr id="3" name="Subtitle 2">
            <a:extLst>
              <a:ext uri="{FF2B5EF4-FFF2-40B4-BE49-F238E27FC236}">
                <a16:creationId xmlns:a16="http://schemas.microsoft.com/office/drawing/2014/main" id="{5095E212-6686-3945-871B-46ACCB9F677C}"/>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CA"/>
              <a:t>Click to edit Master subtitle style</a:t>
            </a:r>
            <a:endParaRPr lang="en-US"/>
          </a:p>
        </p:txBody>
      </p:sp>
      <p:sp>
        <p:nvSpPr>
          <p:cNvPr id="4" name="Date Placeholder 3">
            <a:extLst>
              <a:ext uri="{FF2B5EF4-FFF2-40B4-BE49-F238E27FC236}">
                <a16:creationId xmlns:a16="http://schemas.microsoft.com/office/drawing/2014/main" id="{95AC6241-977D-E04B-B26C-3E8F93E9DE02}"/>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5" name="Footer Placeholder 4">
            <a:extLst>
              <a:ext uri="{FF2B5EF4-FFF2-40B4-BE49-F238E27FC236}">
                <a16:creationId xmlns:a16="http://schemas.microsoft.com/office/drawing/2014/main" id="{6FCA4C2D-AEBC-844F-9993-EB01D6CBA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9D536A-60F0-914C-964E-B86266B7315A}"/>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10" name="Picture 9" descr="A close up of a sign&#10;&#10;Description automatically generated">
            <a:extLst>
              <a:ext uri="{FF2B5EF4-FFF2-40B4-BE49-F238E27FC236}">
                <a16:creationId xmlns:a16="http://schemas.microsoft.com/office/drawing/2014/main" id="{CC100E72-778E-8E49-9EC0-1A9FDADC9F1D}"/>
              </a:ext>
            </a:extLst>
          </p:cNvPr>
          <p:cNvPicPr>
            <a:picLocks noChangeAspect="1"/>
          </p:cNvPicPr>
          <p:nvPr userDrawn="1"/>
        </p:nvPicPr>
        <p:blipFill>
          <a:blip r:embed="rId2"/>
          <a:stretch>
            <a:fillRect/>
          </a:stretch>
        </p:blipFill>
        <p:spPr>
          <a:xfrm>
            <a:off x="131325" y="187200"/>
            <a:ext cx="4156953" cy="889126"/>
          </a:xfrm>
          <a:prstGeom prst="rect">
            <a:avLst/>
          </a:prstGeom>
        </p:spPr>
      </p:pic>
      <p:pic>
        <p:nvPicPr>
          <p:cNvPr id="8" name="Picture 7">
            <a:extLst>
              <a:ext uri="{FF2B5EF4-FFF2-40B4-BE49-F238E27FC236}">
                <a16:creationId xmlns:a16="http://schemas.microsoft.com/office/drawing/2014/main" id="{9A8F61BB-66B2-C54C-A60E-BBA8F14F8B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6790" y="4143216"/>
            <a:ext cx="1516823" cy="2413318"/>
          </a:xfrm>
          <a:prstGeom prst="rect">
            <a:avLst/>
          </a:prstGeom>
        </p:spPr>
      </p:pic>
    </p:spTree>
    <p:extLst>
      <p:ext uri="{BB962C8B-B14F-4D97-AF65-F5344CB8AC3E}">
        <p14:creationId xmlns:p14="http://schemas.microsoft.com/office/powerpoint/2010/main" val="276951562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7DFB2-FCDA-8B4A-ADDE-6E0DF455D9C7}"/>
              </a:ext>
            </a:extLst>
          </p:cNvPr>
          <p:cNvSpPr>
            <a:spLocks noGrp="1"/>
          </p:cNvSpPr>
          <p:nvPr>
            <p:ph type="title"/>
          </p:nvPr>
        </p:nvSpPr>
        <p:spPr/>
        <p:txBody>
          <a:bodyPr/>
          <a:lstStyle/>
          <a:p>
            <a:r>
              <a:rPr lang="en-CA"/>
              <a:t>Click to edit Master title style</a:t>
            </a:r>
            <a:endParaRPr lang="en-US"/>
          </a:p>
        </p:txBody>
      </p:sp>
      <p:sp>
        <p:nvSpPr>
          <p:cNvPr id="3" name="Vertical Text Placeholder 2">
            <a:extLst>
              <a:ext uri="{FF2B5EF4-FFF2-40B4-BE49-F238E27FC236}">
                <a16:creationId xmlns:a16="http://schemas.microsoft.com/office/drawing/2014/main" id="{1021FF1F-A6E0-274A-85F0-9A22525157AC}"/>
              </a:ext>
            </a:extLst>
          </p:cNvPr>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270A9375-92A0-6741-97FF-7019D208BA78}"/>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5" name="Footer Placeholder 4">
            <a:extLst>
              <a:ext uri="{FF2B5EF4-FFF2-40B4-BE49-F238E27FC236}">
                <a16:creationId xmlns:a16="http://schemas.microsoft.com/office/drawing/2014/main" id="{77FC6C0C-D046-6243-A8DD-4B52EAD73F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575E3-E21E-3D44-858F-1A7212AA8E41}"/>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8" name="Picture 7">
            <a:extLst>
              <a:ext uri="{FF2B5EF4-FFF2-40B4-BE49-F238E27FC236}">
                <a16:creationId xmlns:a16="http://schemas.microsoft.com/office/drawing/2014/main" id="{3D1E3AD8-64F9-A346-B97C-85ED613155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10" name="Picture 9">
            <a:extLst>
              <a:ext uri="{FF2B5EF4-FFF2-40B4-BE49-F238E27FC236}">
                <a16:creationId xmlns:a16="http://schemas.microsoft.com/office/drawing/2014/main" id="{FE692E68-3B49-2D42-96B3-81AF6347C01E}"/>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110757807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8C94A5-DAC4-A548-A9A5-AEB67F723751}"/>
              </a:ext>
            </a:extLst>
          </p:cNvPr>
          <p:cNvSpPr>
            <a:spLocks noGrp="1"/>
          </p:cNvSpPr>
          <p:nvPr>
            <p:ph type="title" orient="vert"/>
          </p:nvPr>
        </p:nvSpPr>
        <p:spPr>
          <a:xfrm>
            <a:off x="8724901" y="365125"/>
            <a:ext cx="2628900" cy="5811838"/>
          </a:xfrm>
        </p:spPr>
        <p:txBody>
          <a:bodyPr vert="eaVert"/>
          <a:lstStyle/>
          <a:p>
            <a:r>
              <a:rPr lang="en-CA"/>
              <a:t>Click to edit Master title style</a:t>
            </a:r>
            <a:endParaRPr lang="en-US"/>
          </a:p>
        </p:txBody>
      </p:sp>
      <p:sp>
        <p:nvSpPr>
          <p:cNvPr id="3" name="Vertical Text Placeholder 2">
            <a:extLst>
              <a:ext uri="{FF2B5EF4-FFF2-40B4-BE49-F238E27FC236}">
                <a16:creationId xmlns:a16="http://schemas.microsoft.com/office/drawing/2014/main" id="{4526A306-09B8-634F-AAE6-E85768A1A8B4}"/>
              </a:ext>
            </a:extLst>
          </p:cNvPr>
          <p:cNvSpPr>
            <a:spLocks noGrp="1"/>
          </p:cNvSpPr>
          <p:nvPr>
            <p:ph type="body" orient="vert" idx="1"/>
          </p:nvPr>
        </p:nvSpPr>
        <p:spPr>
          <a:xfrm>
            <a:off x="838201" y="365125"/>
            <a:ext cx="7734300" cy="5811838"/>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5954C1F0-2690-FB4A-90BA-38F700BA35AE}"/>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5" name="Footer Placeholder 4">
            <a:extLst>
              <a:ext uri="{FF2B5EF4-FFF2-40B4-BE49-F238E27FC236}">
                <a16:creationId xmlns:a16="http://schemas.microsoft.com/office/drawing/2014/main" id="{0638B57C-C74A-A648-AD32-86F1D363F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6377E-3113-8546-9671-5177630A76A7}"/>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8" name="Picture 7">
            <a:extLst>
              <a:ext uri="{FF2B5EF4-FFF2-40B4-BE49-F238E27FC236}">
                <a16:creationId xmlns:a16="http://schemas.microsoft.com/office/drawing/2014/main" id="{A4B7A773-8AE0-CC49-8D06-F85AA967ED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10" name="Picture 9">
            <a:extLst>
              <a:ext uri="{FF2B5EF4-FFF2-40B4-BE49-F238E27FC236}">
                <a16:creationId xmlns:a16="http://schemas.microsoft.com/office/drawing/2014/main" id="{B4907980-72A5-8F45-BA47-E650B71B83FD}"/>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156844662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CBEB45-8003-1244-AB23-DD9184F113AA}"/>
              </a:ext>
            </a:extLst>
          </p:cNvPr>
          <p:cNvSpPr txBox="1"/>
          <p:nvPr userDrawn="1"/>
        </p:nvSpPr>
        <p:spPr>
          <a:xfrm>
            <a:off x="4080096" y="2410692"/>
            <a:ext cx="4031809" cy="1200329"/>
          </a:xfrm>
          <a:prstGeom prst="rect">
            <a:avLst/>
          </a:prstGeom>
          <a:noFill/>
        </p:spPr>
        <p:txBody>
          <a:bodyPr wrap="none" rtlCol="0">
            <a:spAutoFit/>
          </a:bodyPr>
          <a:lstStyle/>
          <a:p>
            <a:r>
              <a:rPr lang="en-US" sz="7200"/>
              <a:t>Thank You</a:t>
            </a:r>
          </a:p>
        </p:txBody>
      </p:sp>
      <p:sp>
        <p:nvSpPr>
          <p:cNvPr id="3" name="TextBox 2">
            <a:extLst>
              <a:ext uri="{FF2B5EF4-FFF2-40B4-BE49-F238E27FC236}">
                <a16:creationId xmlns:a16="http://schemas.microsoft.com/office/drawing/2014/main" id="{873E1636-3AE3-6043-8C12-A21F26F47EC3}"/>
              </a:ext>
            </a:extLst>
          </p:cNvPr>
          <p:cNvSpPr txBox="1"/>
          <p:nvPr userDrawn="1"/>
        </p:nvSpPr>
        <p:spPr>
          <a:xfrm>
            <a:off x="3190009" y="5174675"/>
            <a:ext cx="5811983" cy="923330"/>
          </a:xfrm>
          <a:prstGeom prst="rect">
            <a:avLst/>
          </a:prstGeom>
          <a:noFill/>
        </p:spPr>
        <p:txBody>
          <a:bodyPr wrap="square" rtlCol="0">
            <a:spAutoFit/>
          </a:bodyPr>
          <a:lstStyle/>
          <a:p>
            <a:pPr algn="ctr"/>
            <a:r>
              <a:rPr lang="en-US" sz="1800"/>
              <a:t>Our Mission:  We are called to celebrate and nurture the God-given talents of each student as we serve with excellence in the light of Christ.</a:t>
            </a:r>
          </a:p>
        </p:txBody>
      </p:sp>
      <p:pic>
        <p:nvPicPr>
          <p:cNvPr id="6" name="Picture 5" descr="A close up of a sign&#10;&#10;Description automatically generated">
            <a:extLst>
              <a:ext uri="{FF2B5EF4-FFF2-40B4-BE49-F238E27FC236}">
                <a16:creationId xmlns:a16="http://schemas.microsoft.com/office/drawing/2014/main" id="{C53B5A90-5115-6147-B3B1-8E1A43236491}"/>
              </a:ext>
            </a:extLst>
          </p:cNvPr>
          <p:cNvPicPr>
            <a:picLocks noChangeAspect="1"/>
          </p:cNvPicPr>
          <p:nvPr userDrawn="1"/>
        </p:nvPicPr>
        <p:blipFill>
          <a:blip r:embed="rId2"/>
          <a:stretch>
            <a:fillRect/>
          </a:stretch>
        </p:blipFill>
        <p:spPr>
          <a:xfrm>
            <a:off x="131325" y="187200"/>
            <a:ext cx="4156953" cy="889126"/>
          </a:xfrm>
          <a:prstGeom prst="rect">
            <a:avLst/>
          </a:prstGeom>
        </p:spPr>
      </p:pic>
      <p:pic>
        <p:nvPicPr>
          <p:cNvPr id="5" name="Picture 4">
            <a:extLst>
              <a:ext uri="{FF2B5EF4-FFF2-40B4-BE49-F238E27FC236}">
                <a16:creationId xmlns:a16="http://schemas.microsoft.com/office/drawing/2014/main" id="{37E437D5-1D83-4D42-ACAD-79FA25B4C4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spTree>
    <p:extLst>
      <p:ext uri="{BB962C8B-B14F-4D97-AF65-F5344CB8AC3E}">
        <p14:creationId xmlns:p14="http://schemas.microsoft.com/office/powerpoint/2010/main" val="128692872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0676B-8E5C-164E-BA3B-1E8D72AF250C}"/>
              </a:ext>
            </a:extLst>
          </p:cNvPr>
          <p:cNvSpPr>
            <a:spLocks noGrp="1"/>
          </p:cNvSpPr>
          <p:nvPr>
            <p:ph type="title"/>
          </p:nvPr>
        </p:nvSpPr>
        <p:spPr/>
        <p:txBody>
          <a:bodyPr/>
          <a:lstStyle/>
          <a:p>
            <a:r>
              <a:rPr lang="en-CA"/>
              <a:t>Click to edit Master title style</a:t>
            </a:r>
            <a:endParaRPr lang="en-US"/>
          </a:p>
        </p:txBody>
      </p:sp>
      <p:sp>
        <p:nvSpPr>
          <p:cNvPr id="3" name="Content Placeholder 2">
            <a:extLst>
              <a:ext uri="{FF2B5EF4-FFF2-40B4-BE49-F238E27FC236}">
                <a16:creationId xmlns:a16="http://schemas.microsoft.com/office/drawing/2014/main" id="{8E1D6C79-7490-B04C-8963-5B5531B93D95}"/>
              </a:ext>
            </a:extLst>
          </p:cNvPr>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4510C7FD-F412-BB48-8E49-6A42F25D84B3}"/>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5" name="Footer Placeholder 4">
            <a:extLst>
              <a:ext uri="{FF2B5EF4-FFF2-40B4-BE49-F238E27FC236}">
                <a16:creationId xmlns:a16="http://schemas.microsoft.com/office/drawing/2014/main" id="{8EB49D2D-36FE-9D4F-8D76-9D865C4D0A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06F735-03A7-8344-81B0-75C412521BE4}"/>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8" name="Picture 7">
            <a:extLst>
              <a:ext uri="{FF2B5EF4-FFF2-40B4-BE49-F238E27FC236}">
                <a16:creationId xmlns:a16="http://schemas.microsoft.com/office/drawing/2014/main" id="{04EC4AC8-DB98-C74A-9B51-7360F668A4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9" name="Picture 8">
            <a:extLst>
              <a:ext uri="{FF2B5EF4-FFF2-40B4-BE49-F238E27FC236}">
                <a16:creationId xmlns:a16="http://schemas.microsoft.com/office/drawing/2014/main" id="{7F2EA28C-3E23-6C44-AFAE-C3EA5B8C747A}"/>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418145142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DDB7B-E584-194A-A99D-16D2884C4E51}"/>
              </a:ext>
            </a:extLst>
          </p:cNvPr>
          <p:cNvSpPr>
            <a:spLocks noGrp="1"/>
          </p:cNvSpPr>
          <p:nvPr>
            <p:ph type="title"/>
          </p:nvPr>
        </p:nvSpPr>
        <p:spPr>
          <a:xfrm>
            <a:off x="831851" y="1709740"/>
            <a:ext cx="10515600" cy="2852737"/>
          </a:xfrm>
        </p:spPr>
        <p:txBody>
          <a:bodyPr anchor="b"/>
          <a:lstStyle>
            <a:lvl1pPr>
              <a:defRPr sz="6000"/>
            </a:lvl1pPr>
          </a:lstStyle>
          <a:p>
            <a:r>
              <a:rPr lang="en-CA"/>
              <a:t>Click to edit Master title style</a:t>
            </a:r>
            <a:endParaRPr lang="en-US"/>
          </a:p>
        </p:txBody>
      </p:sp>
      <p:sp>
        <p:nvSpPr>
          <p:cNvPr id="3" name="Text Placeholder 2">
            <a:extLst>
              <a:ext uri="{FF2B5EF4-FFF2-40B4-BE49-F238E27FC236}">
                <a16:creationId xmlns:a16="http://schemas.microsoft.com/office/drawing/2014/main" id="{AF5F9372-9B01-134E-BD70-9A3E8387A2C9}"/>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CA"/>
              <a:t>Click to edit Master text styles</a:t>
            </a:r>
          </a:p>
        </p:txBody>
      </p:sp>
      <p:sp>
        <p:nvSpPr>
          <p:cNvPr id="4" name="Date Placeholder 3">
            <a:extLst>
              <a:ext uri="{FF2B5EF4-FFF2-40B4-BE49-F238E27FC236}">
                <a16:creationId xmlns:a16="http://schemas.microsoft.com/office/drawing/2014/main" id="{C477A7BB-7394-624D-A6B5-FC02EE335782}"/>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5" name="Footer Placeholder 4">
            <a:extLst>
              <a:ext uri="{FF2B5EF4-FFF2-40B4-BE49-F238E27FC236}">
                <a16:creationId xmlns:a16="http://schemas.microsoft.com/office/drawing/2014/main" id="{F1EC8ABD-BF97-F84D-9878-1E278611F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2757D-BB31-9147-A948-01FC2D3E7506}"/>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8" name="Picture 7">
            <a:extLst>
              <a:ext uri="{FF2B5EF4-FFF2-40B4-BE49-F238E27FC236}">
                <a16:creationId xmlns:a16="http://schemas.microsoft.com/office/drawing/2014/main" id="{DF48EEA6-1A23-814F-8B28-8A565B19DB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10" name="Picture 9">
            <a:extLst>
              <a:ext uri="{FF2B5EF4-FFF2-40B4-BE49-F238E27FC236}">
                <a16:creationId xmlns:a16="http://schemas.microsoft.com/office/drawing/2014/main" id="{CDC09043-5422-EE4B-92B8-BF194B6E5E05}"/>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220345426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1CE1D-F5BE-F04E-B2FA-2911EBAC40B5}"/>
              </a:ext>
            </a:extLst>
          </p:cNvPr>
          <p:cNvSpPr>
            <a:spLocks noGrp="1"/>
          </p:cNvSpPr>
          <p:nvPr>
            <p:ph type="title"/>
          </p:nvPr>
        </p:nvSpPr>
        <p:spPr/>
        <p:txBody>
          <a:bodyPr/>
          <a:lstStyle/>
          <a:p>
            <a:r>
              <a:rPr lang="en-CA"/>
              <a:t>Click to edit Master title style</a:t>
            </a:r>
            <a:endParaRPr lang="en-US"/>
          </a:p>
        </p:txBody>
      </p:sp>
      <p:sp>
        <p:nvSpPr>
          <p:cNvPr id="3" name="Content Placeholder 2">
            <a:extLst>
              <a:ext uri="{FF2B5EF4-FFF2-40B4-BE49-F238E27FC236}">
                <a16:creationId xmlns:a16="http://schemas.microsoft.com/office/drawing/2014/main" id="{ACBDEDAB-1788-494D-B6AC-C8A157B267A8}"/>
              </a:ext>
            </a:extLst>
          </p:cNvPr>
          <p:cNvSpPr>
            <a:spLocks noGrp="1"/>
          </p:cNvSpPr>
          <p:nvPr>
            <p:ph sz="half" idx="1"/>
          </p:nvPr>
        </p:nvSpPr>
        <p:spPr>
          <a:xfrm>
            <a:off x="838200" y="1825625"/>
            <a:ext cx="5181600" cy="435133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a:extLst>
              <a:ext uri="{FF2B5EF4-FFF2-40B4-BE49-F238E27FC236}">
                <a16:creationId xmlns:a16="http://schemas.microsoft.com/office/drawing/2014/main" id="{5963F89A-FF6A-2E45-A2F0-1E45EA9885F3}"/>
              </a:ext>
            </a:extLst>
          </p:cNvPr>
          <p:cNvSpPr>
            <a:spLocks noGrp="1"/>
          </p:cNvSpPr>
          <p:nvPr>
            <p:ph sz="half" idx="2"/>
          </p:nvPr>
        </p:nvSpPr>
        <p:spPr>
          <a:xfrm>
            <a:off x="6172200" y="1825625"/>
            <a:ext cx="5181600" cy="435133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a:extLst>
              <a:ext uri="{FF2B5EF4-FFF2-40B4-BE49-F238E27FC236}">
                <a16:creationId xmlns:a16="http://schemas.microsoft.com/office/drawing/2014/main" id="{365E52CE-A4F6-7E46-8297-3A09F610B925}"/>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6" name="Footer Placeholder 5">
            <a:extLst>
              <a:ext uri="{FF2B5EF4-FFF2-40B4-BE49-F238E27FC236}">
                <a16:creationId xmlns:a16="http://schemas.microsoft.com/office/drawing/2014/main" id="{FA1E4733-8A58-F748-921E-CC3CCA0A50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C455BB-C84C-D346-9D04-D66E96BFBE97}"/>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9" name="Picture 8">
            <a:extLst>
              <a:ext uri="{FF2B5EF4-FFF2-40B4-BE49-F238E27FC236}">
                <a16:creationId xmlns:a16="http://schemas.microsoft.com/office/drawing/2014/main" id="{4DD14A8B-5DE1-E042-B5EE-2FC035EA30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11" name="Picture 10">
            <a:extLst>
              <a:ext uri="{FF2B5EF4-FFF2-40B4-BE49-F238E27FC236}">
                <a16:creationId xmlns:a16="http://schemas.microsoft.com/office/drawing/2014/main" id="{B0811BBB-5A8B-7443-85F5-428F04E72F0F}"/>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147310852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759D-ACB8-6743-871D-4C2946B23D18}"/>
              </a:ext>
            </a:extLst>
          </p:cNvPr>
          <p:cNvSpPr>
            <a:spLocks noGrp="1"/>
          </p:cNvSpPr>
          <p:nvPr>
            <p:ph type="title"/>
          </p:nvPr>
        </p:nvSpPr>
        <p:spPr>
          <a:xfrm>
            <a:off x="839788" y="365127"/>
            <a:ext cx="10515600" cy="1325563"/>
          </a:xfrm>
        </p:spPr>
        <p:txBody>
          <a:bodyPr/>
          <a:lstStyle/>
          <a:p>
            <a:r>
              <a:rPr lang="en-CA"/>
              <a:t>Click to edit Master title style</a:t>
            </a:r>
            <a:endParaRPr lang="en-US"/>
          </a:p>
        </p:txBody>
      </p:sp>
      <p:sp>
        <p:nvSpPr>
          <p:cNvPr id="3" name="Text Placeholder 2">
            <a:extLst>
              <a:ext uri="{FF2B5EF4-FFF2-40B4-BE49-F238E27FC236}">
                <a16:creationId xmlns:a16="http://schemas.microsoft.com/office/drawing/2014/main" id="{A7BBD7C6-53F2-404B-8DBC-83647706F113}"/>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CA"/>
              <a:t>Click to edit Master text styles</a:t>
            </a:r>
          </a:p>
        </p:txBody>
      </p:sp>
      <p:sp>
        <p:nvSpPr>
          <p:cNvPr id="4" name="Content Placeholder 3">
            <a:extLst>
              <a:ext uri="{FF2B5EF4-FFF2-40B4-BE49-F238E27FC236}">
                <a16:creationId xmlns:a16="http://schemas.microsoft.com/office/drawing/2014/main" id="{B43AD6E8-239F-174B-87D9-F65C8EB1555F}"/>
              </a:ext>
            </a:extLst>
          </p:cNvPr>
          <p:cNvSpPr>
            <a:spLocks noGrp="1"/>
          </p:cNvSpPr>
          <p:nvPr>
            <p:ph sz="half" idx="2"/>
          </p:nvPr>
        </p:nvSpPr>
        <p:spPr>
          <a:xfrm>
            <a:off x="839789" y="2505075"/>
            <a:ext cx="5157787" cy="368458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a:extLst>
              <a:ext uri="{FF2B5EF4-FFF2-40B4-BE49-F238E27FC236}">
                <a16:creationId xmlns:a16="http://schemas.microsoft.com/office/drawing/2014/main" id="{1BF52FE6-3B9A-9A43-BE57-C62B9E4F018B}"/>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CA"/>
              <a:t>Click to edit Master text styles</a:t>
            </a:r>
          </a:p>
        </p:txBody>
      </p:sp>
      <p:sp>
        <p:nvSpPr>
          <p:cNvPr id="6" name="Content Placeholder 5">
            <a:extLst>
              <a:ext uri="{FF2B5EF4-FFF2-40B4-BE49-F238E27FC236}">
                <a16:creationId xmlns:a16="http://schemas.microsoft.com/office/drawing/2014/main" id="{5A307699-F520-1D4E-A2B2-C48D6A9B08D6}"/>
              </a:ext>
            </a:extLst>
          </p:cNvPr>
          <p:cNvSpPr>
            <a:spLocks noGrp="1"/>
          </p:cNvSpPr>
          <p:nvPr>
            <p:ph sz="quarter" idx="4"/>
          </p:nvPr>
        </p:nvSpPr>
        <p:spPr>
          <a:xfrm>
            <a:off x="6172201" y="2505075"/>
            <a:ext cx="5183188" cy="368458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a:extLst>
              <a:ext uri="{FF2B5EF4-FFF2-40B4-BE49-F238E27FC236}">
                <a16:creationId xmlns:a16="http://schemas.microsoft.com/office/drawing/2014/main" id="{08F0F5EB-7AA1-E942-8EEC-BCC4F73C2035}"/>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8" name="Footer Placeholder 7">
            <a:extLst>
              <a:ext uri="{FF2B5EF4-FFF2-40B4-BE49-F238E27FC236}">
                <a16:creationId xmlns:a16="http://schemas.microsoft.com/office/drawing/2014/main" id="{5B3E7533-B9E4-BA47-84AE-78256883C1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E6B109-58BD-CA45-921F-9AE52C092389}"/>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11" name="Picture 10">
            <a:extLst>
              <a:ext uri="{FF2B5EF4-FFF2-40B4-BE49-F238E27FC236}">
                <a16:creationId xmlns:a16="http://schemas.microsoft.com/office/drawing/2014/main" id="{72743AAF-8D84-E04E-91C8-CAFF519FE8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13" name="Picture 12">
            <a:extLst>
              <a:ext uri="{FF2B5EF4-FFF2-40B4-BE49-F238E27FC236}">
                <a16:creationId xmlns:a16="http://schemas.microsoft.com/office/drawing/2014/main" id="{1B31599D-CE47-1941-8EA6-13F4023BE9C0}"/>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295144725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91495-CC5E-444F-A4EA-1541B97985A3}"/>
              </a:ext>
            </a:extLst>
          </p:cNvPr>
          <p:cNvSpPr>
            <a:spLocks noGrp="1"/>
          </p:cNvSpPr>
          <p:nvPr>
            <p:ph type="title"/>
          </p:nvPr>
        </p:nvSpPr>
        <p:spPr/>
        <p:txBody>
          <a:bodyPr/>
          <a:lstStyle/>
          <a:p>
            <a:r>
              <a:rPr lang="en-CA"/>
              <a:t>Click to edit Master title style</a:t>
            </a:r>
            <a:endParaRPr lang="en-US"/>
          </a:p>
        </p:txBody>
      </p:sp>
      <p:sp>
        <p:nvSpPr>
          <p:cNvPr id="3" name="Date Placeholder 2">
            <a:extLst>
              <a:ext uri="{FF2B5EF4-FFF2-40B4-BE49-F238E27FC236}">
                <a16:creationId xmlns:a16="http://schemas.microsoft.com/office/drawing/2014/main" id="{7A1E00C2-3E2E-024E-9144-3423C2AD3CBD}"/>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4" name="Footer Placeholder 3">
            <a:extLst>
              <a:ext uri="{FF2B5EF4-FFF2-40B4-BE49-F238E27FC236}">
                <a16:creationId xmlns:a16="http://schemas.microsoft.com/office/drawing/2014/main" id="{1B5FF338-3CC3-4A49-98DA-BD49E89D77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9E0619-F5C9-4D4D-B1F9-5F7A16C9CFF8}"/>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7" name="Picture 6">
            <a:extLst>
              <a:ext uri="{FF2B5EF4-FFF2-40B4-BE49-F238E27FC236}">
                <a16:creationId xmlns:a16="http://schemas.microsoft.com/office/drawing/2014/main" id="{87859059-E3AA-0D48-BB26-A890921E56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9" name="Picture 8">
            <a:extLst>
              <a:ext uri="{FF2B5EF4-FFF2-40B4-BE49-F238E27FC236}">
                <a16:creationId xmlns:a16="http://schemas.microsoft.com/office/drawing/2014/main" id="{729BBA98-232C-B641-BEA9-BBA442D5DA8F}"/>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363902373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8B3EE2-D10A-1A4B-992F-2C272006E3C1}"/>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3" name="Footer Placeholder 2">
            <a:extLst>
              <a:ext uri="{FF2B5EF4-FFF2-40B4-BE49-F238E27FC236}">
                <a16:creationId xmlns:a16="http://schemas.microsoft.com/office/drawing/2014/main" id="{EA9F6D76-09C7-1440-9DE8-CB18CD8994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500F4D-80E5-AE46-BE6F-00F2701D6581}"/>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6" name="Picture 5">
            <a:extLst>
              <a:ext uri="{FF2B5EF4-FFF2-40B4-BE49-F238E27FC236}">
                <a16:creationId xmlns:a16="http://schemas.microsoft.com/office/drawing/2014/main" id="{996E18BB-AAAD-804E-A077-59977BF459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8" name="Picture 7">
            <a:extLst>
              <a:ext uri="{FF2B5EF4-FFF2-40B4-BE49-F238E27FC236}">
                <a16:creationId xmlns:a16="http://schemas.microsoft.com/office/drawing/2014/main" id="{4452D364-A7A3-D94B-8704-742E4632C234}"/>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255557624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221A6-AD5C-F248-9240-DD9820D36D5F}"/>
              </a:ext>
            </a:extLst>
          </p:cNvPr>
          <p:cNvSpPr>
            <a:spLocks noGrp="1"/>
          </p:cNvSpPr>
          <p:nvPr>
            <p:ph type="title"/>
          </p:nvPr>
        </p:nvSpPr>
        <p:spPr>
          <a:xfrm>
            <a:off x="839788" y="457200"/>
            <a:ext cx="3932237" cy="1600200"/>
          </a:xfrm>
        </p:spPr>
        <p:txBody>
          <a:bodyPr anchor="b"/>
          <a:lstStyle>
            <a:lvl1pPr>
              <a:defRPr sz="3200"/>
            </a:lvl1pPr>
          </a:lstStyle>
          <a:p>
            <a:r>
              <a:rPr lang="en-CA"/>
              <a:t>Click to edit Master title style</a:t>
            </a:r>
            <a:endParaRPr lang="en-US"/>
          </a:p>
        </p:txBody>
      </p:sp>
      <p:sp>
        <p:nvSpPr>
          <p:cNvPr id="3" name="Content Placeholder 2">
            <a:extLst>
              <a:ext uri="{FF2B5EF4-FFF2-40B4-BE49-F238E27FC236}">
                <a16:creationId xmlns:a16="http://schemas.microsoft.com/office/drawing/2014/main" id="{BB57EF36-5629-7840-83EC-21DEE1853875}"/>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a:extLst>
              <a:ext uri="{FF2B5EF4-FFF2-40B4-BE49-F238E27FC236}">
                <a16:creationId xmlns:a16="http://schemas.microsoft.com/office/drawing/2014/main" id="{83B55D42-EED5-6B4E-A3EE-D86D86FED241}"/>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CA"/>
              <a:t>Click to edit Master text styles</a:t>
            </a:r>
          </a:p>
        </p:txBody>
      </p:sp>
      <p:sp>
        <p:nvSpPr>
          <p:cNvPr id="5" name="Date Placeholder 4">
            <a:extLst>
              <a:ext uri="{FF2B5EF4-FFF2-40B4-BE49-F238E27FC236}">
                <a16:creationId xmlns:a16="http://schemas.microsoft.com/office/drawing/2014/main" id="{4DB3307B-925E-1441-A304-791AD4313627}"/>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6" name="Footer Placeholder 5">
            <a:extLst>
              <a:ext uri="{FF2B5EF4-FFF2-40B4-BE49-F238E27FC236}">
                <a16:creationId xmlns:a16="http://schemas.microsoft.com/office/drawing/2014/main" id="{A44CA68A-4467-E440-820B-BA11B7FC2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309913-9664-B04F-B7E7-B0CFD0ED9C52}"/>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9" name="Picture 8">
            <a:extLst>
              <a:ext uri="{FF2B5EF4-FFF2-40B4-BE49-F238E27FC236}">
                <a16:creationId xmlns:a16="http://schemas.microsoft.com/office/drawing/2014/main" id="{3A9E9B2E-4747-BA4B-BF96-C2F06CAB89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11" name="Picture 10">
            <a:extLst>
              <a:ext uri="{FF2B5EF4-FFF2-40B4-BE49-F238E27FC236}">
                <a16:creationId xmlns:a16="http://schemas.microsoft.com/office/drawing/2014/main" id="{EABE44D2-3CD5-3B4B-885C-7AF6E4D7A6AD}"/>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145811361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F6D0-EA67-6740-AE42-8CB60DBDD007}"/>
              </a:ext>
            </a:extLst>
          </p:cNvPr>
          <p:cNvSpPr>
            <a:spLocks noGrp="1"/>
          </p:cNvSpPr>
          <p:nvPr>
            <p:ph type="title"/>
          </p:nvPr>
        </p:nvSpPr>
        <p:spPr>
          <a:xfrm>
            <a:off x="839788" y="457200"/>
            <a:ext cx="3932237" cy="1600200"/>
          </a:xfrm>
        </p:spPr>
        <p:txBody>
          <a:bodyPr anchor="b"/>
          <a:lstStyle>
            <a:lvl1pPr>
              <a:defRPr sz="3200"/>
            </a:lvl1pPr>
          </a:lstStyle>
          <a:p>
            <a:r>
              <a:rPr lang="en-CA"/>
              <a:t>Click to edit Master title style</a:t>
            </a:r>
            <a:endParaRPr lang="en-US"/>
          </a:p>
        </p:txBody>
      </p:sp>
      <p:sp>
        <p:nvSpPr>
          <p:cNvPr id="3" name="Picture Placeholder 2">
            <a:extLst>
              <a:ext uri="{FF2B5EF4-FFF2-40B4-BE49-F238E27FC236}">
                <a16:creationId xmlns:a16="http://schemas.microsoft.com/office/drawing/2014/main" id="{8A91CCA6-1803-234B-8666-C11C5BFDDB63}"/>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CA"/>
              <a:t>Drag picture to placeholder or click icon to add</a:t>
            </a:r>
            <a:endParaRPr lang="en-US"/>
          </a:p>
        </p:txBody>
      </p:sp>
      <p:sp>
        <p:nvSpPr>
          <p:cNvPr id="4" name="Text Placeholder 3">
            <a:extLst>
              <a:ext uri="{FF2B5EF4-FFF2-40B4-BE49-F238E27FC236}">
                <a16:creationId xmlns:a16="http://schemas.microsoft.com/office/drawing/2014/main" id="{B9F59967-9105-5C48-96FD-D07BF238FCBC}"/>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CA"/>
              <a:t>Click to edit Master text styles</a:t>
            </a:r>
          </a:p>
        </p:txBody>
      </p:sp>
      <p:sp>
        <p:nvSpPr>
          <p:cNvPr id="5" name="Date Placeholder 4">
            <a:extLst>
              <a:ext uri="{FF2B5EF4-FFF2-40B4-BE49-F238E27FC236}">
                <a16:creationId xmlns:a16="http://schemas.microsoft.com/office/drawing/2014/main" id="{0809DA99-F703-F241-AEF1-CEF1B958F475}"/>
              </a:ext>
            </a:extLst>
          </p:cNvPr>
          <p:cNvSpPr>
            <a:spLocks noGrp="1"/>
          </p:cNvSpPr>
          <p:nvPr>
            <p:ph type="dt" sz="half" idx="10"/>
          </p:nvPr>
        </p:nvSpPr>
        <p:spPr/>
        <p:txBody>
          <a:bodyPr/>
          <a:lstStyle/>
          <a:p>
            <a:fld id="{48A87A34-81AB-432B-8DAE-1953F412C126}" type="datetimeFigureOut">
              <a:rPr lang="en-US" smtClean="0"/>
              <a:pPr/>
              <a:t>9/13/2022</a:t>
            </a:fld>
            <a:endParaRPr lang="en-US"/>
          </a:p>
        </p:txBody>
      </p:sp>
      <p:sp>
        <p:nvSpPr>
          <p:cNvPr id="6" name="Footer Placeholder 5">
            <a:extLst>
              <a:ext uri="{FF2B5EF4-FFF2-40B4-BE49-F238E27FC236}">
                <a16:creationId xmlns:a16="http://schemas.microsoft.com/office/drawing/2014/main" id="{04359EEA-59DB-E24D-8A82-520ED957C1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37BEE0-9B17-B74A-A94D-1D728C56D1A7}"/>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9" name="Picture 8">
            <a:extLst>
              <a:ext uri="{FF2B5EF4-FFF2-40B4-BE49-F238E27FC236}">
                <a16:creationId xmlns:a16="http://schemas.microsoft.com/office/drawing/2014/main" id="{CC80F235-BE9D-0F47-805E-27D7C008EC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11" name="Picture 10">
            <a:extLst>
              <a:ext uri="{FF2B5EF4-FFF2-40B4-BE49-F238E27FC236}">
                <a16:creationId xmlns:a16="http://schemas.microsoft.com/office/drawing/2014/main" id="{5BF93F53-64BE-324C-9781-2A64F72EFF09}"/>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129765971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B7FA4B-84F9-EE4D-B2B0-693FAD0BF307}"/>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a:extLst>
              <a:ext uri="{FF2B5EF4-FFF2-40B4-BE49-F238E27FC236}">
                <a16:creationId xmlns:a16="http://schemas.microsoft.com/office/drawing/2014/main" id="{ACB34B71-B383-F641-8D81-2E98EA0D36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BC446D80-139E-F749-B49E-7789C204E15D}"/>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9/13/2022</a:t>
            </a:fld>
            <a:endParaRPr lang="en-US"/>
          </a:p>
        </p:txBody>
      </p:sp>
      <p:sp>
        <p:nvSpPr>
          <p:cNvPr id="5" name="Footer Placeholder 4">
            <a:extLst>
              <a:ext uri="{FF2B5EF4-FFF2-40B4-BE49-F238E27FC236}">
                <a16:creationId xmlns:a16="http://schemas.microsoft.com/office/drawing/2014/main" id="{07FE0982-9F0A-0649-8C36-4B838AB0C9B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A0DA03-E29C-9046-94ED-5DA6AEF7A9E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41256820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60" r:id="rId12"/>
  </p:sldLayoutIdLst>
  <p:transition spd="slow">
    <p:push dir="u"/>
  </p:transition>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B42D3-3569-0647-BFEF-40B8C5F15125}"/>
              </a:ext>
            </a:extLst>
          </p:cNvPr>
          <p:cNvSpPr>
            <a:spLocks noGrp="1"/>
          </p:cNvSpPr>
          <p:nvPr>
            <p:ph type="ctrTitle"/>
          </p:nvPr>
        </p:nvSpPr>
        <p:spPr>
          <a:xfrm>
            <a:off x="762000" y="1214438"/>
            <a:ext cx="11247120" cy="2387600"/>
          </a:xfrm>
        </p:spPr>
        <p:txBody>
          <a:bodyPr/>
          <a:lstStyle/>
          <a:p>
            <a:pPr algn="l"/>
            <a:r>
              <a:rPr lang="en-US">
                <a:latin typeface="Arial"/>
                <a:cs typeface="Arial"/>
              </a:rPr>
              <a:t>Multi-Year Strategic Planning</a:t>
            </a:r>
          </a:p>
        </p:txBody>
      </p:sp>
      <p:sp>
        <p:nvSpPr>
          <p:cNvPr id="3" name="Subtitle 2">
            <a:extLst>
              <a:ext uri="{FF2B5EF4-FFF2-40B4-BE49-F238E27FC236}">
                <a16:creationId xmlns:a16="http://schemas.microsoft.com/office/drawing/2014/main" id="{8B147EFF-9285-0E48-8647-3272490CD19B}"/>
              </a:ext>
            </a:extLst>
          </p:cNvPr>
          <p:cNvSpPr>
            <a:spLocks noGrp="1"/>
          </p:cNvSpPr>
          <p:nvPr>
            <p:ph type="subTitle" idx="1"/>
          </p:nvPr>
        </p:nvSpPr>
        <p:spPr>
          <a:xfrm>
            <a:off x="762000" y="3688535"/>
            <a:ext cx="9144000" cy="1655762"/>
          </a:xfrm>
        </p:spPr>
        <p:txBody>
          <a:bodyPr vert="horz" lIns="91440" tIns="45720" rIns="91440" bIns="45720" rtlCol="0" anchor="t">
            <a:normAutofit/>
          </a:bodyPr>
          <a:lstStyle/>
          <a:p>
            <a:pPr algn="l"/>
            <a:r>
              <a:rPr lang="en-US" dirty="0">
                <a:latin typeface="Arial"/>
                <a:cs typeface="Arial"/>
              </a:rPr>
              <a:t>Wednesday, March 23, 2022</a:t>
            </a:r>
          </a:p>
          <a:p>
            <a:pPr algn="l"/>
            <a:r>
              <a:rPr lang="en-US" dirty="0">
                <a:latin typeface="Arial"/>
                <a:cs typeface="Arial"/>
              </a:rPr>
              <a:t>5 p.m. - 8 p.m.</a:t>
            </a:r>
          </a:p>
        </p:txBody>
      </p:sp>
    </p:spTree>
    <p:extLst>
      <p:ext uri="{BB962C8B-B14F-4D97-AF65-F5344CB8AC3E}">
        <p14:creationId xmlns:p14="http://schemas.microsoft.com/office/powerpoint/2010/main" val="144247818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2745-2F62-4B46-BBA2-B5FD241B2489}"/>
              </a:ext>
            </a:extLst>
          </p:cNvPr>
          <p:cNvSpPr>
            <a:spLocks noGrp="1"/>
          </p:cNvSpPr>
          <p:nvPr>
            <p:ph type="title"/>
          </p:nvPr>
        </p:nvSpPr>
        <p:spPr/>
        <p:txBody>
          <a:bodyPr/>
          <a:lstStyle/>
          <a:p>
            <a:r>
              <a:rPr lang="en-US"/>
              <a:t>Discovery 2023: Renewing the Vision</a:t>
            </a:r>
          </a:p>
        </p:txBody>
      </p:sp>
      <p:sp>
        <p:nvSpPr>
          <p:cNvPr id="3" name="Content Placeholder 2">
            <a:extLst>
              <a:ext uri="{FF2B5EF4-FFF2-40B4-BE49-F238E27FC236}">
                <a16:creationId xmlns:a16="http://schemas.microsoft.com/office/drawing/2014/main" id="{96C9AFD9-EE9E-E24A-84D5-FEA30D81A304}"/>
              </a:ext>
            </a:extLst>
          </p:cNvPr>
          <p:cNvSpPr>
            <a:spLocks noGrp="1"/>
          </p:cNvSpPr>
          <p:nvPr>
            <p:ph idx="1"/>
          </p:nvPr>
        </p:nvSpPr>
        <p:spPr>
          <a:xfrm>
            <a:off x="746234" y="1690690"/>
            <a:ext cx="2368925" cy="4802183"/>
          </a:xfrm>
        </p:spPr>
        <p:txBody>
          <a:bodyPr>
            <a:normAutofit/>
          </a:bodyPr>
          <a:lstStyle/>
          <a:p>
            <a:r>
              <a:rPr lang="en-US"/>
              <a:t>Developed in the Spring of 2019</a:t>
            </a:r>
          </a:p>
          <a:p>
            <a:r>
              <a:rPr lang="en-US"/>
              <a:t>Covers the period of 2019- 2022 (comes to conclusion in December)</a:t>
            </a:r>
          </a:p>
        </p:txBody>
      </p:sp>
      <p:pic>
        <p:nvPicPr>
          <p:cNvPr id="5" name="Picture 4">
            <a:extLst>
              <a:ext uri="{FF2B5EF4-FFF2-40B4-BE49-F238E27FC236}">
                <a16:creationId xmlns:a16="http://schemas.microsoft.com/office/drawing/2014/main" id="{9F9BF6E4-B5C3-D246-B125-CCCDCD42F2F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17997" y="1435884"/>
            <a:ext cx="7461593" cy="4802183"/>
          </a:xfrm>
          <a:prstGeom prst="rect">
            <a:avLst/>
          </a:prstGeom>
        </p:spPr>
      </p:pic>
    </p:spTree>
    <p:extLst>
      <p:ext uri="{BB962C8B-B14F-4D97-AF65-F5344CB8AC3E}">
        <p14:creationId xmlns:p14="http://schemas.microsoft.com/office/powerpoint/2010/main" val="323712001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265F-B969-3641-9E2A-A05D57C1024C}"/>
              </a:ext>
            </a:extLst>
          </p:cNvPr>
          <p:cNvSpPr>
            <a:spLocks noGrp="1"/>
          </p:cNvSpPr>
          <p:nvPr>
            <p:ph type="title"/>
          </p:nvPr>
        </p:nvSpPr>
        <p:spPr>
          <a:xfrm>
            <a:off x="838200" y="241141"/>
            <a:ext cx="10925014" cy="1325563"/>
          </a:xfrm>
        </p:spPr>
        <p:txBody>
          <a:bodyPr/>
          <a:lstStyle/>
          <a:p>
            <a:r>
              <a:rPr lang="en-US"/>
              <a:t>Motions of the Board – February 28, 2022</a:t>
            </a:r>
          </a:p>
        </p:txBody>
      </p:sp>
      <p:sp>
        <p:nvSpPr>
          <p:cNvPr id="3" name="Content Placeholder 2">
            <a:extLst>
              <a:ext uri="{FF2B5EF4-FFF2-40B4-BE49-F238E27FC236}">
                <a16:creationId xmlns:a16="http://schemas.microsoft.com/office/drawing/2014/main" id="{C277D1DB-409C-2340-BC73-6EB0A62836DE}"/>
              </a:ext>
            </a:extLst>
          </p:cNvPr>
          <p:cNvSpPr>
            <a:spLocks noGrp="1"/>
          </p:cNvSpPr>
          <p:nvPr>
            <p:ph idx="1"/>
          </p:nvPr>
        </p:nvSpPr>
        <p:spPr>
          <a:xfrm>
            <a:off x="838200" y="1348353"/>
            <a:ext cx="10320580" cy="4828610"/>
          </a:xfrm>
        </p:spPr>
        <p:txBody>
          <a:bodyPr>
            <a:normAutofit fontScale="92500" lnSpcReduction="10000"/>
          </a:bodyPr>
          <a:lstStyle/>
          <a:p>
            <a:pPr marL="0" indent="0" fontAlgn="base">
              <a:buNone/>
            </a:pPr>
            <a:r>
              <a:rPr lang="en-CA" sz="2600"/>
              <a:t>“THAT the Durham Catholic District School Board approve the formation of a planning committee to oversee the development of a Durham Catholic Multi-year Strategic Plan to take effect beginning in January 2023.” </a:t>
            </a:r>
          </a:p>
          <a:p>
            <a:pPr marL="0" indent="0" fontAlgn="base">
              <a:buNone/>
            </a:pPr>
            <a:endParaRPr lang="en-CA" sz="2600"/>
          </a:p>
          <a:p>
            <a:pPr marL="0" indent="0" fontAlgn="base">
              <a:buNone/>
            </a:pPr>
            <a:r>
              <a:rPr lang="en-CA" sz="2600"/>
              <a:t>“THAT the Multi-year Strategic Planning Committee be led by the Chair of the Board and the Director of Education and comprised of trustees and designated student, staff and community partner representatives.” </a:t>
            </a:r>
          </a:p>
          <a:p>
            <a:pPr marL="0" indent="0" fontAlgn="base">
              <a:buNone/>
            </a:pPr>
            <a:endParaRPr lang="en-CA" sz="2600"/>
          </a:p>
          <a:p>
            <a:pPr marL="0" indent="0" fontAlgn="base">
              <a:buNone/>
            </a:pPr>
            <a:r>
              <a:rPr lang="en-CA" sz="2600"/>
              <a:t>“THAT the mandate of the Multi-year Strategic Planning Committee will be to provide oversight and input into the planning process; ensure opportunities for student, staff and community engagement; provide feedback at key intervals and review the final draft plan to be recommended to the Board for approval.” </a:t>
            </a:r>
          </a:p>
          <a:p>
            <a:pPr marL="0" indent="0">
              <a:buNone/>
            </a:pPr>
            <a:endParaRPr lang="en-US"/>
          </a:p>
        </p:txBody>
      </p:sp>
    </p:spTree>
    <p:extLst>
      <p:ext uri="{BB962C8B-B14F-4D97-AF65-F5344CB8AC3E}">
        <p14:creationId xmlns:p14="http://schemas.microsoft.com/office/powerpoint/2010/main" val="161455904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8251-FB10-2643-B0CE-1EC43746CB3C}"/>
              </a:ext>
            </a:extLst>
          </p:cNvPr>
          <p:cNvSpPr>
            <a:spLocks noGrp="1"/>
          </p:cNvSpPr>
          <p:nvPr>
            <p:ph type="title"/>
          </p:nvPr>
        </p:nvSpPr>
        <p:spPr>
          <a:xfrm>
            <a:off x="993183" y="2240422"/>
            <a:ext cx="10515600" cy="1325563"/>
          </a:xfrm>
        </p:spPr>
        <p:txBody>
          <a:bodyPr>
            <a:noAutofit/>
          </a:bodyPr>
          <a:lstStyle/>
          <a:p>
            <a:pPr algn="ctr"/>
            <a:r>
              <a:rPr lang="en-US" sz="6000"/>
              <a:t>WHAT ARE WE GOING TO DO?</a:t>
            </a:r>
          </a:p>
        </p:txBody>
      </p:sp>
    </p:spTree>
    <p:extLst>
      <p:ext uri="{BB962C8B-B14F-4D97-AF65-F5344CB8AC3E}">
        <p14:creationId xmlns:p14="http://schemas.microsoft.com/office/powerpoint/2010/main" val="164579563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C2657-5BA7-5E41-9DA2-92EA4C6A81F0}"/>
              </a:ext>
            </a:extLst>
          </p:cNvPr>
          <p:cNvSpPr>
            <a:spLocks noGrp="1"/>
          </p:cNvSpPr>
          <p:nvPr>
            <p:ph type="title"/>
          </p:nvPr>
        </p:nvSpPr>
        <p:spPr/>
        <p:txBody>
          <a:bodyPr/>
          <a:lstStyle/>
          <a:p>
            <a:r>
              <a:rPr lang="en-US"/>
              <a:t>Mandate of the MYSP Committee</a:t>
            </a:r>
          </a:p>
        </p:txBody>
      </p:sp>
      <p:sp>
        <p:nvSpPr>
          <p:cNvPr id="3" name="Content Placeholder 2">
            <a:extLst>
              <a:ext uri="{FF2B5EF4-FFF2-40B4-BE49-F238E27FC236}">
                <a16:creationId xmlns:a16="http://schemas.microsoft.com/office/drawing/2014/main" id="{4C852DE0-5518-1747-A9DC-0205B1B72C01}"/>
              </a:ext>
            </a:extLst>
          </p:cNvPr>
          <p:cNvSpPr>
            <a:spLocks noGrp="1"/>
          </p:cNvSpPr>
          <p:nvPr>
            <p:ph idx="1"/>
          </p:nvPr>
        </p:nvSpPr>
        <p:spPr>
          <a:xfrm>
            <a:off x="838200" y="1441342"/>
            <a:ext cx="10515600" cy="4735621"/>
          </a:xfrm>
        </p:spPr>
        <p:txBody>
          <a:bodyPr>
            <a:normAutofit/>
          </a:bodyPr>
          <a:lstStyle/>
          <a:p>
            <a:pPr marL="0" indent="0">
              <a:buNone/>
            </a:pPr>
            <a:r>
              <a:rPr lang="en-CA" sz="3200"/>
              <a:t>Lead by Chair Ste. Marie and Director </a:t>
            </a:r>
            <a:r>
              <a:rPr lang="en-CA" sz="3200" err="1"/>
              <a:t>Barill</a:t>
            </a:r>
            <a:r>
              <a:rPr lang="en-CA" sz="3200"/>
              <a:t>, the mandate of the Multi-year Strategic Planning Committee will be to:</a:t>
            </a:r>
          </a:p>
          <a:p>
            <a:pPr marL="0" indent="0">
              <a:buNone/>
            </a:pPr>
            <a:endParaRPr lang="en-CA" sz="3200"/>
          </a:p>
          <a:p>
            <a:pPr lvl="1"/>
            <a:r>
              <a:rPr lang="en-CA" sz="3200"/>
              <a:t>provide oversight and input into the planning process; </a:t>
            </a:r>
          </a:p>
          <a:p>
            <a:pPr lvl="1"/>
            <a:r>
              <a:rPr lang="en-CA" sz="3200"/>
              <a:t>ensure opportunities for student, staff and community engagement; </a:t>
            </a:r>
          </a:p>
          <a:p>
            <a:pPr lvl="1"/>
            <a:r>
              <a:rPr lang="en-CA" sz="3200"/>
              <a:t>provide feedback at key intervals; and </a:t>
            </a:r>
          </a:p>
          <a:p>
            <a:pPr lvl="1"/>
            <a:r>
              <a:rPr lang="en-CA" sz="3200"/>
              <a:t>review the final draft plan to be recommended to the Board for approval. </a:t>
            </a:r>
          </a:p>
          <a:p>
            <a:pPr lvl="1"/>
            <a:endParaRPr lang="en-CA" sz="3200"/>
          </a:p>
          <a:p>
            <a:pPr marL="0" indent="0">
              <a:buNone/>
            </a:pPr>
            <a:endParaRPr lang="en-CA" sz="3600"/>
          </a:p>
          <a:p>
            <a:endParaRPr lang="en-US"/>
          </a:p>
        </p:txBody>
      </p:sp>
    </p:spTree>
    <p:extLst>
      <p:ext uri="{BB962C8B-B14F-4D97-AF65-F5344CB8AC3E}">
        <p14:creationId xmlns:p14="http://schemas.microsoft.com/office/powerpoint/2010/main" val="261014350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4B43C-2756-F246-AA53-327A591DFB28}"/>
              </a:ext>
            </a:extLst>
          </p:cNvPr>
          <p:cNvSpPr>
            <a:spLocks noGrp="1"/>
          </p:cNvSpPr>
          <p:nvPr>
            <p:ph type="title"/>
          </p:nvPr>
        </p:nvSpPr>
        <p:spPr/>
        <p:txBody>
          <a:bodyPr/>
          <a:lstStyle/>
          <a:p>
            <a:r>
              <a:rPr lang="en-US"/>
              <a:t>Role of Senior Administrative Team</a:t>
            </a:r>
          </a:p>
        </p:txBody>
      </p:sp>
      <p:sp>
        <p:nvSpPr>
          <p:cNvPr id="3" name="Content Placeholder 2">
            <a:extLst>
              <a:ext uri="{FF2B5EF4-FFF2-40B4-BE49-F238E27FC236}">
                <a16:creationId xmlns:a16="http://schemas.microsoft.com/office/drawing/2014/main" id="{0AB80CCC-93DE-0D42-A3C9-8C5F70769105}"/>
              </a:ext>
            </a:extLst>
          </p:cNvPr>
          <p:cNvSpPr>
            <a:spLocks noGrp="1"/>
          </p:cNvSpPr>
          <p:nvPr>
            <p:ph idx="1"/>
          </p:nvPr>
        </p:nvSpPr>
        <p:spPr>
          <a:xfrm>
            <a:off x="838200" y="1565329"/>
            <a:ext cx="10515600" cy="4611634"/>
          </a:xfrm>
        </p:spPr>
        <p:txBody>
          <a:bodyPr/>
          <a:lstStyle/>
          <a:p>
            <a:r>
              <a:rPr lang="en-US"/>
              <a:t>Working committee ultimately responsible for development of the key themes, goals and format of the renewed Multi-year Strategic Plan</a:t>
            </a:r>
          </a:p>
          <a:p>
            <a:r>
              <a:rPr lang="en-US"/>
              <a:t>Representatives of Senior Admin on the MYSP Committee</a:t>
            </a:r>
          </a:p>
          <a:p>
            <a:pPr marL="457189" lvl="1" indent="0">
              <a:buNone/>
            </a:pPr>
            <a:endParaRPr lang="en-US"/>
          </a:p>
          <a:p>
            <a:pPr marL="0" indent="0">
              <a:buNone/>
            </a:pPr>
            <a:r>
              <a:rPr lang="en-US"/>
              <a:t>Will develop the plan and bring forward information for discussion and feedback from the MYSP Committee based upon a thorough review of:</a:t>
            </a:r>
          </a:p>
          <a:p>
            <a:pPr lvl="1"/>
            <a:r>
              <a:rPr lang="en-US"/>
              <a:t>Internal and External Data Analysis</a:t>
            </a:r>
          </a:p>
          <a:p>
            <a:pPr lvl="1"/>
            <a:r>
              <a:rPr lang="en-US"/>
              <a:t>Ministry priorities, funding allocations and local needs</a:t>
            </a:r>
          </a:p>
          <a:p>
            <a:pPr lvl="1"/>
            <a:r>
              <a:rPr lang="en-US"/>
              <a:t>Community and Partner Engagement and Feedback </a:t>
            </a:r>
          </a:p>
          <a:p>
            <a:pPr marL="0" indent="0">
              <a:buNone/>
            </a:pPr>
            <a:endParaRPr lang="en-US"/>
          </a:p>
        </p:txBody>
      </p:sp>
    </p:spTree>
    <p:extLst>
      <p:ext uri="{BB962C8B-B14F-4D97-AF65-F5344CB8AC3E}">
        <p14:creationId xmlns:p14="http://schemas.microsoft.com/office/powerpoint/2010/main" val="260022278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3783D-518A-7542-A6AE-4AB938D3A935}"/>
              </a:ext>
            </a:extLst>
          </p:cNvPr>
          <p:cNvSpPr>
            <a:spLocks noGrp="1"/>
          </p:cNvSpPr>
          <p:nvPr>
            <p:ph type="title"/>
          </p:nvPr>
        </p:nvSpPr>
        <p:spPr/>
        <p:txBody>
          <a:bodyPr/>
          <a:lstStyle/>
          <a:p>
            <a:r>
              <a:rPr lang="en-US"/>
              <a:t>Role of the Board of Trustees</a:t>
            </a:r>
          </a:p>
        </p:txBody>
      </p:sp>
      <p:sp>
        <p:nvSpPr>
          <p:cNvPr id="3" name="Content Placeholder 2">
            <a:extLst>
              <a:ext uri="{FF2B5EF4-FFF2-40B4-BE49-F238E27FC236}">
                <a16:creationId xmlns:a16="http://schemas.microsoft.com/office/drawing/2014/main" id="{8F0F4D49-A932-2748-ADEC-EFD1099B964D}"/>
              </a:ext>
            </a:extLst>
          </p:cNvPr>
          <p:cNvSpPr>
            <a:spLocks noGrp="1"/>
          </p:cNvSpPr>
          <p:nvPr>
            <p:ph idx="1"/>
          </p:nvPr>
        </p:nvSpPr>
        <p:spPr>
          <a:xfrm>
            <a:off x="838200" y="1825625"/>
            <a:ext cx="10258586" cy="4351338"/>
          </a:xfrm>
        </p:spPr>
        <p:txBody>
          <a:bodyPr/>
          <a:lstStyle/>
          <a:p>
            <a:pPr marL="0" indent="0">
              <a:buNone/>
            </a:pPr>
            <a:r>
              <a:rPr lang="en-US"/>
              <a:t>Ultimately the Board of Trustees is the governing body of Durham Catholic District School Board.</a:t>
            </a:r>
          </a:p>
          <a:p>
            <a:pPr marL="0" indent="0">
              <a:buNone/>
            </a:pPr>
            <a:endParaRPr lang="en-US"/>
          </a:p>
          <a:p>
            <a:pPr marL="0" indent="0">
              <a:buNone/>
            </a:pPr>
            <a:r>
              <a:rPr lang="en-US"/>
              <a:t>Trustees will keep apprised of the multi-year strategic planning process through regular reports to Board</a:t>
            </a:r>
          </a:p>
          <a:p>
            <a:pPr marL="0" indent="0">
              <a:buNone/>
            </a:pPr>
            <a:endParaRPr lang="en-US"/>
          </a:p>
          <a:p>
            <a:pPr marL="0" indent="0">
              <a:buNone/>
            </a:pPr>
            <a:r>
              <a:rPr lang="en-US"/>
              <a:t>Final approval of the new Multi-Year Strategic Plan rests with the Board of Trustees</a:t>
            </a:r>
          </a:p>
        </p:txBody>
      </p:sp>
    </p:spTree>
    <p:extLst>
      <p:ext uri="{BB962C8B-B14F-4D97-AF65-F5344CB8AC3E}">
        <p14:creationId xmlns:p14="http://schemas.microsoft.com/office/powerpoint/2010/main" val="124996244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EEB4-6729-A94D-99A5-D702425BAEA8}"/>
              </a:ext>
            </a:extLst>
          </p:cNvPr>
          <p:cNvSpPr>
            <a:spLocks noGrp="1"/>
          </p:cNvSpPr>
          <p:nvPr>
            <p:ph type="title"/>
          </p:nvPr>
        </p:nvSpPr>
        <p:spPr/>
        <p:txBody>
          <a:bodyPr/>
          <a:lstStyle/>
          <a:p>
            <a:r>
              <a:rPr lang="en-US"/>
              <a:t>Supports for the Process</a:t>
            </a:r>
          </a:p>
        </p:txBody>
      </p:sp>
      <p:sp>
        <p:nvSpPr>
          <p:cNvPr id="3" name="Content Placeholder 2">
            <a:extLst>
              <a:ext uri="{FF2B5EF4-FFF2-40B4-BE49-F238E27FC236}">
                <a16:creationId xmlns:a16="http://schemas.microsoft.com/office/drawing/2014/main" id="{BA195C2A-CAE1-4440-8666-C87FC87BFFE5}"/>
              </a:ext>
            </a:extLst>
          </p:cNvPr>
          <p:cNvSpPr>
            <a:spLocks noGrp="1"/>
          </p:cNvSpPr>
          <p:nvPr>
            <p:ph idx="1"/>
          </p:nvPr>
        </p:nvSpPr>
        <p:spPr>
          <a:xfrm>
            <a:off x="838200" y="1472340"/>
            <a:ext cx="10515600" cy="4704624"/>
          </a:xfrm>
        </p:spPr>
        <p:txBody>
          <a:bodyPr vert="horz" lIns="91440" tIns="45720" rIns="91440" bIns="45720" rtlCol="0" anchor="t">
            <a:normAutofit fontScale="92500" lnSpcReduction="20000"/>
          </a:bodyPr>
          <a:lstStyle/>
          <a:p>
            <a:pPr marL="0" indent="0">
              <a:buNone/>
            </a:pPr>
            <a:r>
              <a:rPr lang="en-US">
                <a:latin typeface="Arial"/>
                <a:cs typeface="Arial"/>
              </a:rPr>
              <a:t>Process Facilitator and Consultant</a:t>
            </a:r>
          </a:p>
          <a:p>
            <a:pPr marL="685165" lvl="1" indent="-227965"/>
            <a:r>
              <a:rPr lang="en-US">
                <a:latin typeface="Arial"/>
                <a:cs typeface="Arial"/>
              </a:rPr>
              <a:t>Lewis </a:t>
            </a:r>
            <a:r>
              <a:rPr lang="en-US" err="1">
                <a:latin typeface="Arial"/>
                <a:cs typeface="Arial"/>
              </a:rPr>
              <a:t>Morgulis</a:t>
            </a:r>
            <a:r>
              <a:rPr lang="en-US">
                <a:latin typeface="Arial"/>
                <a:cs typeface="Arial"/>
              </a:rPr>
              <a:t> – L&amp;C Planning Consultants</a:t>
            </a:r>
            <a:endParaRPr lang="en-US"/>
          </a:p>
          <a:p>
            <a:pPr marL="685165" lvl="1" indent="-227965"/>
            <a:endParaRPr lang="en-US"/>
          </a:p>
          <a:p>
            <a:pPr marL="0" indent="0">
              <a:buNone/>
            </a:pPr>
            <a:r>
              <a:rPr lang="en-US">
                <a:latin typeface="Arial"/>
                <a:cs typeface="Arial"/>
              </a:rPr>
              <a:t>Communications Department </a:t>
            </a:r>
            <a:endParaRPr lang="en-US"/>
          </a:p>
          <a:p>
            <a:pPr marL="685165" lvl="1" indent="-227965"/>
            <a:r>
              <a:rPr lang="en-US">
                <a:latin typeface="Arial"/>
                <a:cs typeface="Arial"/>
              </a:rPr>
              <a:t>Amanda Roffey, Senior Manager</a:t>
            </a:r>
          </a:p>
          <a:p>
            <a:pPr marL="685165" lvl="1" indent="-227965"/>
            <a:r>
              <a:rPr lang="en-US" err="1">
                <a:latin typeface="Arial"/>
                <a:cs typeface="Arial"/>
              </a:rPr>
              <a:t>Faeron</a:t>
            </a:r>
            <a:r>
              <a:rPr lang="en-US">
                <a:latin typeface="Arial"/>
                <a:cs typeface="Arial"/>
              </a:rPr>
              <a:t> Pileggi, Communications Officer</a:t>
            </a:r>
          </a:p>
          <a:p>
            <a:pPr marL="685165" lvl="1" indent="-227965"/>
            <a:r>
              <a:rPr lang="en-US">
                <a:latin typeface="Arial"/>
                <a:cs typeface="Arial"/>
              </a:rPr>
              <a:t>Emily McCall, Digital Media</a:t>
            </a:r>
            <a:endParaRPr lang="en-US"/>
          </a:p>
          <a:p>
            <a:pPr marL="456565" lvl="1" indent="0">
              <a:buNone/>
            </a:pPr>
            <a:endParaRPr lang="en-US"/>
          </a:p>
          <a:p>
            <a:pPr marL="0" indent="0">
              <a:buNone/>
            </a:pPr>
            <a:r>
              <a:rPr lang="en-US">
                <a:latin typeface="Arial"/>
                <a:cs typeface="Arial"/>
              </a:rPr>
              <a:t>Data Analyst</a:t>
            </a:r>
          </a:p>
          <a:p>
            <a:pPr marL="685165" lvl="1" indent="-227965"/>
            <a:r>
              <a:rPr lang="en-US">
                <a:latin typeface="Arial"/>
                <a:cs typeface="Arial"/>
              </a:rPr>
              <a:t>Yolanda Marshall</a:t>
            </a:r>
          </a:p>
          <a:p>
            <a:pPr marL="227965" indent="-227965"/>
            <a:endParaRPr lang="en-US"/>
          </a:p>
          <a:p>
            <a:pPr marL="0" indent="0">
              <a:buNone/>
            </a:pPr>
            <a:r>
              <a:rPr lang="en-US">
                <a:latin typeface="Arial"/>
                <a:cs typeface="Arial"/>
              </a:rPr>
              <a:t>Community Engagement and Feedback</a:t>
            </a:r>
          </a:p>
          <a:p>
            <a:pPr marL="685165" lvl="1" indent="-227965"/>
            <a:r>
              <a:rPr lang="en-US">
                <a:latin typeface="Arial"/>
                <a:cs typeface="Arial"/>
              </a:rPr>
              <a:t>Thought Exchange</a:t>
            </a:r>
          </a:p>
          <a:p>
            <a:pPr marL="227965" indent="-227965"/>
            <a:endParaRPr lang="en-US"/>
          </a:p>
        </p:txBody>
      </p:sp>
    </p:spTree>
    <p:extLst>
      <p:ext uri="{BB962C8B-B14F-4D97-AF65-F5344CB8AC3E}">
        <p14:creationId xmlns:p14="http://schemas.microsoft.com/office/powerpoint/2010/main" val="350454689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B76A9-7E9A-06DE-914C-D3CA84A47F47}"/>
              </a:ext>
            </a:extLst>
          </p:cNvPr>
          <p:cNvSpPr>
            <a:spLocks noGrp="1"/>
          </p:cNvSpPr>
          <p:nvPr>
            <p:ph type="title"/>
          </p:nvPr>
        </p:nvSpPr>
        <p:spPr/>
        <p:txBody>
          <a:bodyPr/>
          <a:lstStyle/>
          <a:p>
            <a:r>
              <a:rPr lang="en-US">
                <a:latin typeface="Arial"/>
                <a:cs typeface="Arial"/>
              </a:rPr>
              <a:t>WHY DO WE PLAN?</a:t>
            </a:r>
            <a:endParaRPr lang="en-US"/>
          </a:p>
        </p:txBody>
      </p:sp>
    </p:spTree>
    <p:extLst>
      <p:ext uri="{BB962C8B-B14F-4D97-AF65-F5344CB8AC3E}">
        <p14:creationId xmlns:p14="http://schemas.microsoft.com/office/powerpoint/2010/main" val="333971231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5E6A-FF2F-40C0-563F-F6177C857CA8}"/>
              </a:ext>
            </a:extLst>
          </p:cNvPr>
          <p:cNvSpPr>
            <a:spLocks noGrp="1"/>
          </p:cNvSpPr>
          <p:nvPr>
            <p:ph type="title"/>
          </p:nvPr>
        </p:nvSpPr>
        <p:spPr>
          <a:xfrm>
            <a:off x="1397244" y="1977783"/>
            <a:ext cx="9929447" cy="2852737"/>
          </a:xfrm>
        </p:spPr>
        <p:txBody>
          <a:bodyPr/>
          <a:lstStyle/>
          <a:p>
            <a:r>
              <a:rPr lang="en-US">
                <a:latin typeface="Arial"/>
                <a:cs typeface="Arial"/>
              </a:rPr>
              <a:t>Ultimately, ...we want to ensure the success and well-being of every student  </a:t>
            </a:r>
          </a:p>
        </p:txBody>
      </p:sp>
    </p:spTree>
    <p:extLst>
      <p:ext uri="{BB962C8B-B14F-4D97-AF65-F5344CB8AC3E}">
        <p14:creationId xmlns:p14="http://schemas.microsoft.com/office/powerpoint/2010/main" val="142499092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FAC2-928D-F075-C2FF-02050A18520D}"/>
              </a:ext>
            </a:extLst>
          </p:cNvPr>
          <p:cNvSpPr>
            <a:spLocks noGrp="1"/>
          </p:cNvSpPr>
          <p:nvPr>
            <p:ph type="title"/>
          </p:nvPr>
        </p:nvSpPr>
        <p:spPr/>
        <p:txBody>
          <a:bodyPr/>
          <a:lstStyle/>
          <a:p>
            <a:r>
              <a:rPr lang="en-US">
                <a:latin typeface="Arial"/>
                <a:cs typeface="Arial"/>
              </a:rPr>
              <a:t>WHAT IS A STRATEGIC PLAN?</a:t>
            </a:r>
            <a:endParaRPr lang="en-US"/>
          </a:p>
        </p:txBody>
      </p:sp>
      <p:sp>
        <p:nvSpPr>
          <p:cNvPr id="3" name="Text Placeholder 2">
            <a:extLst>
              <a:ext uri="{FF2B5EF4-FFF2-40B4-BE49-F238E27FC236}">
                <a16:creationId xmlns:a16="http://schemas.microsoft.com/office/drawing/2014/main" id="{14C8A796-874C-7F49-0A03-5B709957A6BD}"/>
              </a:ext>
            </a:extLst>
          </p:cNvPr>
          <p:cNvSpPr>
            <a:spLocks noGrp="1"/>
          </p:cNvSpPr>
          <p:nvPr>
            <p:ph type="body" idx="1"/>
          </p:nvPr>
        </p:nvSpPr>
        <p:spPr/>
        <p:txBody>
          <a:bodyPr vert="horz" lIns="91440" tIns="45720" rIns="91440" bIns="45720" rtlCol="0" anchor="t">
            <a:normAutofit/>
          </a:bodyPr>
          <a:lstStyle/>
          <a:p>
            <a:r>
              <a:rPr lang="en-US">
                <a:latin typeface="Arial"/>
                <a:cs typeface="Arial"/>
              </a:rPr>
              <a:t>What are the things that we must consider in building the plan?</a:t>
            </a:r>
            <a:endParaRPr lang="en-US"/>
          </a:p>
        </p:txBody>
      </p:sp>
    </p:spTree>
    <p:extLst>
      <p:ext uri="{BB962C8B-B14F-4D97-AF65-F5344CB8AC3E}">
        <p14:creationId xmlns:p14="http://schemas.microsoft.com/office/powerpoint/2010/main" val="88200852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31319-B67A-FE41-8188-AF432C522F46}"/>
              </a:ext>
            </a:extLst>
          </p:cNvPr>
          <p:cNvSpPr>
            <a:spLocks noGrp="1"/>
          </p:cNvSpPr>
          <p:nvPr>
            <p:ph type="title"/>
          </p:nvPr>
        </p:nvSpPr>
        <p:spPr/>
        <p:txBody>
          <a:bodyPr/>
          <a:lstStyle/>
          <a:p>
            <a:r>
              <a:rPr lang="en-US"/>
              <a:t>Land Acknowledgement</a:t>
            </a:r>
          </a:p>
        </p:txBody>
      </p:sp>
      <p:sp>
        <p:nvSpPr>
          <p:cNvPr id="3" name="Content Placeholder 2">
            <a:extLst>
              <a:ext uri="{FF2B5EF4-FFF2-40B4-BE49-F238E27FC236}">
                <a16:creationId xmlns:a16="http://schemas.microsoft.com/office/drawing/2014/main" id="{71D34884-2E6E-854C-BF63-399A5BDB8212}"/>
              </a:ext>
            </a:extLst>
          </p:cNvPr>
          <p:cNvSpPr>
            <a:spLocks noGrp="1"/>
          </p:cNvSpPr>
          <p:nvPr>
            <p:ph idx="1"/>
          </p:nvPr>
        </p:nvSpPr>
        <p:spPr>
          <a:xfrm>
            <a:off x="838200" y="5167309"/>
            <a:ext cx="9863138" cy="1009653"/>
          </a:xfrm>
        </p:spPr>
        <p:txBody>
          <a:bodyPr>
            <a:normAutofit fontScale="92500"/>
          </a:bodyPr>
          <a:lstStyle/>
          <a:p>
            <a:pPr marL="0" indent="0">
              <a:buNone/>
            </a:pPr>
            <a:r>
              <a:rPr lang="en-US"/>
              <a:t>We here in the Durham Region respectfully acknowledge that we are on the traditional lands of the </a:t>
            </a:r>
            <a:r>
              <a:rPr lang="en-US" err="1"/>
              <a:t>Mississaugas</a:t>
            </a:r>
            <a:r>
              <a:rPr lang="en-US"/>
              <a:t> of Scugog Island.</a:t>
            </a:r>
          </a:p>
        </p:txBody>
      </p:sp>
      <p:pic>
        <p:nvPicPr>
          <p:cNvPr id="1026" name="Picture 2" descr="City of Oshawa">
            <a:extLst>
              <a:ext uri="{FF2B5EF4-FFF2-40B4-BE49-F238E27FC236}">
                <a16:creationId xmlns:a16="http://schemas.microsoft.com/office/drawing/2014/main" id="{BBDF8DC4-A577-8149-9FD6-A9FCEB95AC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657"/>
          <a:stretch/>
        </p:blipFill>
        <p:spPr bwMode="auto">
          <a:xfrm>
            <a:off x="838200" y="1690690"/>
            <a:ext cx="9863138" cy="325120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8" descr="Orange, Black and White logo with the text &quot;Every Child Matters&quot; &quot;We walk the path together&quot;">
            <a:extLst>
              <a:ext uri="{FF2B5EF4-FFF2-40B4-BE49-F238E27FC236}">
                <a16:creationId xmlns:a16="http://schemas.microsoft.com/office/drawing/2014/main" id="{49B6E5E4-5B26-E246-8964-4F1D7309B8F5}"/>
              </a:ext>
            </a:extLst>
          </p:cNvPr>
          <p:cNvPicPr>
            <a:picLocks noChangeAspect="1"/>
          </p:cNvPicPr>
          <p:nvPr/>
        </p:nvPicPr>
        <p:blipFill>
          <a:blip r:embed="rId3"/>
          <a:stretch>
            <a:fillRect/>
          </a:stretch>
        </p:blipFill>
        <p:spPr>
          <a:xfrm>
            <a:off x="7624118" y="374915"/>
            <a:ext cx="4205684" cy="3119790"/>
          </a:xfrm>
          <a:prstGeom prst="rect">
            <a:avLst/>
          </a:prstGeom>
        </p:spPr>
      </p:pic>
    </p:spTree>
    <p:extLst>
      <p:ext uri="{BB962C8B-B14F-4D97-AF65-F5344CB8AC3E}">
        <p14:creationId xmlns:p14="http://schemas.microsoft.com/office/powerpoint/2010/main" val="107515339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D5073-9AF6-6B3A-4CF6-59820525B84A}"/>
              </a:ext>
            </a:extLst>
          </p:cNvPr>
          <p:cNvSpPr>
            <a:spLocks noGrp="1"/>
          </p:cNvSpPr>
          <p:nvPr>
            <p:ph type="title"/>
          </p:nvPr>
        </p:nvSpPr>
        <p:spPr>
          <a:xfrm>
            <a:off x="838200" y="365127"/>
            <a:ext cx="10515600" cy="1325563"/>
          </a:xfrm>
        </p:spPr>
        <p:txBody>
          <a:bodyPr anchor="ctr">
            <a:normAutofit/>
          </a:bodyPr>
          <a:lstStyle/>
          <a:p>
            <a:r>
              <a:rPr lang="en-US"/>
              <a:t>A Strategic Plan is a framework that:</a:t>
            </a:r>
          </a:p>
        </p:txBody>
      </p:sp>
      <p:graphicFrame>
        <p:nvGraphicFramePr>
          <p:cNvPr id="5" name="Content Placeholder 2">
            <a:extLst>
              <a:ext uri="{FF2B5EF4-FFF2-40B4-BE49-F238E27FC236}">
                <a16:creationId xmlns:a16="http://schemas.microsoft.com/office/drawing/2014/main" id="{1E2B747B-F1C4-60B1-8184-971E9BA97B8C}"/>
              </a:ext>
            </a:extLst>
          </p:cNvPr>
          <p:cNvGraphicFramePr>
            <a:graphicFrameLocks noGrp="1"/>
          </p:cNvGraphicFramePr>
          <p:nvPr>
            <p:ph idx="1"/>
            <p:extLst>
              <p:ext uri="{D42A27DB-BD31-4B8C-83A1-F6EECF244321}">
                <p14:modId xmlns:p14="http://schemas.microsoft.com/office/powerpoint/2010/main" val="1286881433"/>
              </p:ext>
            </p:extLst>
          </p:nvPr>
        </p:nvGraphicFramePr>
        <p:xfrm>
          <a:off x="838200" y="1825625"/>
          <a:ext cx="9773139"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641687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D5073-9AF6-6B3A-4CF6-59820525B84A}"/>
              </a:ext>
            </a:extLst>
          </p:cNvPr>
          <p:cNvSpPr>
            <a:spLocks noGrp="1"/>
          </p:cNvSpPr>
          <p:nvPr>
            <p:ph type="title"/>
          </p:nvPr>
        </p:nvSpPr>
        <p:spPr>
          <a:xfrm>
            <a:off x="838200" y="365127"/>
            <a:ext cx="10515600" cy="1325563"/>
          </a:xfrm>
        </p:spPr>
        <p:txBody>
          <a:bodyPr anchor="ctr">
            <a:normAutofit/>
          </a:bodyPr>
          <a:lstStyle/>
          <a:p>
            <a:r>
              <a:rPr lang="en-US"/>
              <a:t>A Strategic Plan is a framework that:</a:t>
            </a:r>
          </a:p>
        </p:txBody>
      </p:sp>
      <p:graphicFrame>
        <p:nvGraphicFramePr>
          <p:cNvPr id="5" name="Content Placeholder 2">
            <a:extLst>
              <a:ext uri="{FF2B5EF4-FFF2-40B4-BE49-F238E27FC236}">
                <a16:creationId xmlns:a16="http://schemas.microsoft.com/office/drawing/2014/main" id="{1E2B747B-F1C4-60B1-8184-971E9BA97B8C}"/>
              </a:ext>
            </a:extLst>
          </p:cNvPr>
          <p:cNvGraphicFramePr>
            <a:graphicFrameLocks noGrp="1"/>
          </p:cNvGraphicFramePr>
          <p:nvPr>
            <p:ph idx="1"/>
          </p:nvPr>
        </p:nvGraphicFramePr>
        <p:xfrm>
          <a:off x="838200" y="1825625"/>
          <a:ext cx="9773139"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043897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17BF1-B597-D009-0337-DB5DB56C13A1}"/>
              </a:ext>
            </a:extLst>
          </p:cNvPr>
          <p:cNvSpPr>
            <a:spLocks noGrp="1"/>
          </p:cNvSpPr>
          <p:nvPr>
            <p:ph type="title"/>
          </p:nvPr>
        </p:nvSpPr>
        <p:spPr/>
        <p:txBody>
          <a:bodyPr/>
          <a:lstStyle/>
          <a:p>
            <a:r>
              <a:rPr lang="en-US">
                <a:latin typeface="Arial"/>
                <a:cs typeface="Arial"/>
              </a:rPr>
              <a:t>WHAT ELSE SHOULD OUR PLAN DO?</a:t>
            </a:r>
            <a:endParaRPr lang="en-US"/>
          </a:p>
        </p:txBody>
      </p:sp>
      <p:sp>
        <p:nvSpPr>
          <p:cNvPr id="4" name="Text Placeholder 2">
            <a:extLst>
              <a:ext uri="{FF2B5EF4-FFF2-40B4-BE49-F238E27FC236}">
                <a16:creationId xmlns:a16="http://schemas.microsoft.com/office/drawing/2014/main" id="{607C48FE-A6B3-7BB1-F4E3-9B51C113FE83}"/>
              </a:ext>
            </a:extLst>
          </p:cNvPr>
          <p:cNvSpPr>
            <a:spLocks noGrp="1"/>
          </p:cNvSpPr>
          <p:nvPr/>
        </p:nvSpPr>
        <p:spPr>
          <a:xfrm>
            <a:off x="831851" y="5922964"/>
            <a:ext cx="10515600" cy="412750"/>
          </a:xfrm>
          <a:prstGeom prst="rect">
            <a:avLst/>
          </a:prstGeom>
        </p:spPr>
        <p:txBody>
          <a:bodyPr vert="horz" lIns="91440" tIns="45720" rIns="91440" bIns="45720" rtlCol="0" anchor="t">
            <a:normAutofit lnSpcReduction="10000"/>
          </a:bodyPr>
          <a:lstStyle>
            <a:lvl1pPr marL="0" indent="0" algn="l" defTabSz="914377"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latin typeface="Arial"/>
                <a:cs typeface="Arial"/>
              </a:rPr>
              <a:t>Take some time to add other important elements</a:t>
            </a:r>
            <a:endParaRPr lang="en-US"/>
          </a:p>
        </p:txBody>
      </p:sp>
    </p:spTree>
    <p:extLst>
      <p:ext uri="{BB962C8B-B14F-4D97-AF65-F5344CB8AC3E}">
        <p14:creationId xmlns:p14="http://schemas.microsoft.com/office/powerpoint/2010/main" val="121565551"/>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83388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7E5A5-57D0-D129-C86A-269994BE6FC5}"/>
              </a:ext>
            </a:extLst>
          </p:cNvPr>
          <p:cNvSpPr>
            <a:spLocks noGrp="1"/>
          </p:cNvSpPr>
          <p:nvPr>
            <p:ph type="title"/>
          </p:nvPr>
        </p:nvSpPr>
        <p:spPr/>
        <p:txBody>
          <a:bodyPr/>
          <a:lstStyle/>
          <a:p>
            <a:r>
              <a:rPr lang="en-US">
                <a:latin typeface="Arial"/>
                <a:cs typeface="Arial"/>
              </a:rPr>
              <a:t>WHO ELSE IS BUILDING PLANS?</a:t>
            </a:r>
            <a:endParaRPr lang="en-US"/>
          </a:p>
        </p:txBody>
      </p:sp>
      <p:sp>
        <p:nvSpPr>
          <p:cNvPr id="3" name="Content Placeholder 2">
            <a:extLst>
              <a:ext uri="{FF2B5EF4-FFF2-40B4-BE49-F238E27FC236}">
                <a16:creationId xmlns:a16="http://schemas.microsoft.com/office/drawing/2014/main" id="{5FAD2CF0-DA71-5B5F-187E-FB7B76F73856}"/>
              </a:ext>
            </a:extLst>
          </p:cNvPr>
          <p:cNvSpPr>
            <a:spLocks noGrp="1"/>
          </p:cNvSpPr>
          <p:nvPr>
            <p:ph type="body" idx="1"/>
          </p:nvPr>
        </p:nvSpPr>
        <p:spPr/>
        <p:txBody>
          <a:bodyPr vert="horz" lIns="91440" tIns="45720" rIns="91440" bIns="45720" rtlCol="0" anchor="t">
            <a:normAutofit/>
          </a:bodyPr>
          <a:lstStyle/>
          <a:p>
            <a:r>
              <a:rPr lang="en-US">
                <a:latin typeface="Arial"/>
                <a:cs typeface="Arial"/>
              </a:rPr>
              <a:t>Where can we find other strategic plans around us?</a:t>
            </a:r>
            <a:endParaRPr lang="en-US"/>
          </a:p>
        </p:txBody>
      </p:sp>
    </p:spTree>
    <p:extLst>
      <p:ext uri="{BB962C8B-B14F-4D97-AF65-F5344CB8AC3E}">
        <p14:creationId xmlns:p14="http://schemas.microsoft.com/office/powerpoint/2010/main" val="271000441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73C79-B5EB-5E4C-8261-67F9217CCC20}"/>
              </a:ext>
            </a:extLst>
          </p:cNvPr>
          <p:cNvSpPr>
            <a:spLocks noGrp="1"/>
          </p:cNvSpPr>
          <p:nvPr>
            <p:ph type="title"/>
          </p:nvPr>
        </p:nvSpPr>
        <p:spPr/>
        <p:txBody>
          <a:bodyPr/>
          <a:lstStyle/>
          <a:p>
            <a:r>
              <a:rPr lang="en-US">
                <a:latin typeface="Arial"/>
                <a:cs typeface="Arial"/>
              </a:rPr>
              <a:t>Other Organizations Strategic Plans</a:t>
            </a:r>
          </a:p>
        </p:txBody>
      </p:sp>
      <p:sp>
        <p:nvSpPr>
          <p:cNvPr id="3" name="Content Placeholder 2">
            <a:extLst>
              <a:ext uri="{FF2B5EF4-FFF2-40B4-BE49-F238E27FC236}">
                <a16:creationId xmlns:a16="http://schemas.microsoft.com/office/drawing/2014/main" id="{7A029A75-6D33-4D44-8D97-7FE23D546DC5}"/>
              </a:ext>
            </a:extLst>
          </p:cNvPr>
          <p:cNvSpPr>
            <a:spLocks noGrp="1"/>
          </p:cNvSpPr>
          <p:nvPr>
            <p:ph sz="half" idx="1"/>
          </p:nvPr>
        </p:nvSpPr>
        <p:spPr/>
        <p:txBody>
          <a:bodyPr vert="horz" lIns="91440" tIns="45720" rIns="91440" bIns="45720" rtlCol="0" anchor="t">
            <a:normAutofit lnSpcReduction="10000"/>
          </a:bodyPr>
          <a:lstStyle/>
          <a:p>
            <a:pPr marL="227965" indent="-227965">
              <a:lnSpc>
                <a:spcPct val="100000"/>
              </a:lnSpc>
              <a:spcBef>
                <a:spcPts val="0"/>
              </a:spcBef>
            </a:pPr>
            <a:r>
              <a:rPr lang="en-US">
                <a:latin typeface="Arial"/>
                <a:cs typeface="Arial"/>
              </a:rPr>
              <a:t>Region of Durham</a:t>
            </a:r>
          </a:p>
          <a:p>
            <a:pPr marL="227965" indent="-227965">
              <a:lnSpc>
                <a:spcPct val="100000"/>
              </a:lnSpc>
              <a:spcBef>
                <a:spcPts val="0"/>
              </a:spcBef>
            </a:pPr>
            <a:r>
              <a:rPr lang="en-US">
                <a:latin typeface="Arial"/>
                <a:cs typeface="Arial"/>
              </a:rPr>
              <a:t>City of Oshawa </a:t>
            </a:r>
          </a:p>
          <a:p>
            <a:pPr marL="227965" indent="-227965">
              <a:lnSpc>
                <a:spcPct val="100000"/>
              </a:lnSpc>
              <a:spcBef>
                <a:spcPts val="0"/>
              </a:spcBef>
            </a:pPr>
            <a:r>
              <a:rPr lang="en-US">
                <a:latin typeface="Arial"/>
                <a:cs typeface="Arial"/>
              </a:rPr>
              <a:t>Town of Whitby </a:t>
            </a:r>
            <a:endParaRPr lang="en-US"/>
          </a:p>
          <a:p>
            <a:pPr marL="227965" indent="-227965">
              <a:lnSpc>
                <a:spcPct val="100000"/>
              </a:lnSpc>
              <a:spcBef>
                <a:spcPts val="0"/>
              </a:spcBef>
            </a:pPr>
            <a:r>
              <a:rPr lang="en-US">
                <a:latin typeface="Arial"/>
                <a:cs typeface="Arial"/>
              </a:rPr>
              <a:t>Town of Ajax </a:t>
            </a:r>
            <a:endParaRPr lang="en-US"/>
          </a:p>
          <a:p>
            <a:pPr marL="227965" indent="-227965">
              <a:lnSpc>
                <a:spcPct val="100000"/>
              </a:lnSpc>
              <a:spcBef>
                <a:spcPts val="0"/>
              </a:spcBef>
            </a:pPr>
            <a:r>
              <a:rPr lang="en-US">
                <a:latin typeface="Arial"/>
                <a:cs typeface="Arial"/>
              </a:rPr>
              <a:t>Township of Scugog</a:t>
            </a:r>
            <a:endParaRPr lang="en-US"/>
          </a:p>
          <a:p>
            <a:pPr marL="227965" indent="-227965">
              <a:lnSpc>
                <a:spcPct val="100000"/>
              </a:lnSpc>
              <a:spcBef>
                <a:spcPts val="0"/>
              </a:spcBef>
            </a:pPr>
            <a:r>
              <a:rPr lang="en-US">
                <a:latin typeface="Arial"/>
                <a:cs typeface="Arial"/>
              </a:rPr>
              <a:t>Ontario Tech University </a:t>
            </a:r>
          </a:p>
          <a:p>
            <a:pPr marL="227965" indent="-227965">
              <a:lnSpc>
                <a:spcPct val="100000"/>
              </a:lnSpc>
              <a:spcBef>
                <a:spcPts val="0"/>
              </a:spcBef>
            </a:pPr>
            <a:r>
              <a:rPr lang="en-US">
                <a:latin typeface="Arial"/>
                <a:cs typeface="Arial"/>
              </a:rPr>
              <a:t>Trent University </a:t>
            </a:r>
            <a:endParaRPr lang="en-US"/>
          </a:p>
          <a:p>
            <a:pPr marL="227965" indent="-227965">
              <a:lnSpc>
                <a:spcPct val="100000"/>
              </a:lnSpc>
              <a:spcBef>
                <a:spcPts val="0"/>
              </a:spcBef>
            </a:pPr>
            <a:r>
              <a:rPr lang="en-US">
                <a:latin typeface="Arial"/>
                <a:cs typeface="Arial"/>
              </a:rPr>
              <a:t>Durham College</a:t>
            </a:r>
            <a:endParaRPr lang="en-US"/>
          </a:p>
          <a:p>
            <a:pPr marL="227965" indent="-227965">
              <a:lnSpc>
                <a:spcPct val="100000"/>
              </a:lnSpc>
              <a:spcBef>
                <a:spcPts val="0"/>
              </a:spcBef>
            </a:pPr>
            <a:r>
              <a:rPr lang="en-US">
                <a:latin typeface="Arial"/>
                <a:cs typeface="Arial"/>
              </a:rPr>
              <a:t>Grandview Kids</a:t>
            </a:r>
            <a:endParaRPr lang="en-US"/>
          </a:p>
          <a:p>
            <a:pPr marL="227965" indent="-227965">
              <a:lnSpc>
                <a:spcPct val="100000"/>
              </a:lnSpc>
              <a:spcBef>
                <a:spcPts val="0"/>
              </a:spcBef>
            </a:pPr>
            <a:r>
              <a:rPr lang="en-US">
                <a:latin typeface="Arial"/>
                <a:cs typeface="Arial"/>
              </a:rPr>
              <a:t>Durham Community Development Council</a:t>
            </a:r>
            <a:endParaRPr lang="en-US"/>
          </a:p>
        </p:txBody>
      </p:sp>
      <p:sp>
        <p:nvSpPr>
          <p:cNvPr id="4" name="Content Placeholder 3">
            <a:extLst>
              <a:ext uri="{FF2B5EF4-FFF2-40B4-BE49-F238E27FC236}">
                <a16:creationId xmlns:a16="http://schemas.microsoft.com/office/drawing/2014/main" id="{DE5A38F1-1EC6-0E7A-99DE-7CCA9D901977}"/>
              </a:ext>
            </a:extLst>
          </p:cNvPr>
          <p:cNvSpPr>
            <a:spLocks noGrp="1"/>
          </p:cNvSpPr>
          <p:nvPr>
            <p:ph sz="half" idx="2"/>
          </p:nvPr>
        </p:nvSpPr>
        <p:spPr/>
        <p:txBody>
          <a:bodyPr vert="horz" lIns="91440" tIns="45720" rIns="91440" bIns="45720" rtlCol="0" anchor="t">
            <a:normAutofit lnSpcReduction="10000"/>
          </a:bodyPr>
          <a:lstStyle/>
          <a:p>
            <a:pPr marL="227965" indent="-227965"/>
            <a:r>
              <a:rPr lang="en-US">
                <a:latin typeface="Arial"/>
                <a:cs typeface="Arial"/>
              </a:rPr>
              <a:t>Lakeridge Health</a:t>
            </a:r>
          </a:p>
          <a:p>
            <a:pPr marL="227965" indent="-227965"/>
            <a:r>
              <a:rPr lang="en-US">
                <a:latin typeface="Arial"/>
                <a:cs typeface="Arial"/>
              </a:rPr>
              <a:t>Catholic Family Services</a:t>
            </a:r>
          </a:p>
          <a:p>
            <a:pPr marL="227965" indent="-227965"/>
            <a:r>
              <a:rPr lang="en-US">
                <a:latin typeface="Arial"/>
                <a:cs typeface="Arial"/>
              </a:rPr>
              <a:t>Durham Children's Aid</a:t>
            </a:r>
          </a:p>
          <a:p>
            <a:pPr marL="227965" indent="-227965"/>
            <a:r>
              <a:rPr lang="en-US">
                <a:latin typeface="Arial"/>
                <a:cs typeface="Arial"/>
              </a:rPr>
              <a:t>Metrolinx</a:t>
            </a:r>
          </a:p>
          <a:p>
            <a:pPr marL="227965" indent="-227965"/>
            <a:r>
              <a:rPr lang="en-US">
                <a:latin typeface="Arial"/>
                <a:cs typeface="Arial"/>
              </a:rPr>
              <a:t>Durham Region Police Services</a:t>
            </a:r>
          </a:p>
          <a:p>
            <a:pPr marL="227965" indent="-227965"/>
            <a:r>
              <a:rPr lang="en-US">
                <a:latin typeface="Arial"/>
                <a:cs typeface="Arial"/>
              </a:rPr>
              <a:t>Pickering Public Library</a:t>
            </a:r>
          </a:p>
          <a:p>
            <a:pPr marL="227965" indent="-227965"/>
            <a:r>
              <a:rPr lang="en-US">
                <a:latin typeface="Arial"/>
                <a:cs typeface="Arial"/>
              </a:rPr>
              <a:t>Community Care Durham</a:t>
            </a:r>
            <a:endParaRPr lang="en-US"/>
          </a:p>
          <a:p>
            <a:pPr marL="227965" indent="-227965"/>
            <a:r>
              <a:rPr lang="en-US">
                <a:latin typeface="Arial"/>
                <a:cs typeface="Arial"/>
              </a:rPr>
              <a:t>Whitby Public Library</a:t>
            </a:r>
            <a:endParaRPr lang="en-US"/>
          </a:p>
          <a:p>
            <a:pPr marL="227965" indent="-227965"/>
            <a:endParaRPr lang="en-US"/>
          </a:p>
        </p:txBody>
      </p:sp>
    </p:spTree>
    <p:extLst>
      <p:ext uri="{BB962C8B-B14F-4D97-AF65-F5344CB8AC3E}">
        <p14:creationId xmlns:p14="http://schemas.microsoft.com/office/powerpoint/2010/main" val="579467457"/>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66824-1FA7-8D41-A336-FED1D2A650FB}"/>
              </a:ext>
            </a:extLst>
          </p:cNvPr>
          <p:cNvSpPr>
            <a:spLocks noGrp="1"/>
          </p:cNvSpPr>
          <p:nvPr>
            <p:ph type="title"/>
          </p:nvPr>
        </p:nvSpPr>
        <p:spPr>
          <a:xfrm>
            <a:off x="838200" y="2103437"/>
            <a:ext cx="10515600" cy="1325563"/>
          </a:xfrm>
        </p:spPr>
        <p:txBody>
          <a:bodyPr>
            <a:noAutofit/>
          </a:bodyPr>
          <a:lstStyle/>
          <a:p>
            <a:pPr algn="ctr"/>
            <a:r>
              <a:rPr lang="en-US" sz="6000"/>
              <a:t>HOW ARE WE GOING TO DO IT?</a:t>
            </a:r>
          </a:p>
        </p:txBody>
      </p:sp>
    </p:spTree>
    <p:extLst>
      <p:ext uri="{BB962C8B-B14F-4D97-AF65-F5344CB8AC3E}">
        <p14:creationId xmlns:p14="http://schemas.microsoft.com/office/powerpoint/2010/main" val="2742941658"/>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385C9-15B4-4549-B81D-B6D95253C86F}"/>
              </a:ext>
            </a:extLst>
          </p:cNvPr>
          <p:cNvSpPr>
            <a:spLocks noGrp="1"/>
          </p:cNvSpPr>
          <p:nvPr>
            <p:ph type="title"/>
          </p:nvPr>
        </p:nvSpPr>
        <p:spPr/>
        <p:txBody>
          <a:bodyPr/>
          <a:lstStyle/>
          <a:p>
            <a:r>
              <a:rPr lang="en-US"/>
              <a:t>The Multi-year Strategic Planning Process</a:t>
            </a:r>
          </a:p>
        </p:txBody>
      </p:sp>
      <p:pic>
        <p:nvPicPr>
          <p:cNvPr id="5" name="Content Placeholder 4">
            <a:extLst>
              <a:ext uri="{FF2B5EF4-FFF2-40B4-BE49-F238E27FC236}">
                <a16:creationId xmlns:a16="http://schemas.microsoft.com/office/drawing/2014/main" id="{6474D909-8DDC-FF49-8CDC-0BEE600D5F8B}"/>
              </a:ext>
            </a:extLst>
          </p:cNvPr>
          <p:cNvPicPr>
            <a:picLocks noGrp="1" noChangeAspect="1"/>
          </p:cNvPicPr>
          <p:nvPr>
            <p:ph idx="1"/>
          </p:nvPr>
        </p:nvPicPr>
        <p:blipFill>
          <a:blip r:embed="rId2"/>
          <a:stretch>
            <a:fillRect/>
          </a:stretch>
        </p:blipFill>
        <p:spPr>
          <a:xfrm>
            <a:off x="3046542" y="1153921"/>
            <a:ext cx="6761543" cy="5529508"/>
          </a:xfrm>
        </p:spPr>
      </p:pic>
    </p:spTree>
    <p:extLst>
      <p:ext uri="{BB962C8B-B14F-4D97-AF65-F5344CB8AC3E}">
        <p14:creationId xmlns:p14="http://schemas.microsoft.com/office/powerpoint/2010/main" val="2768811648"/>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3A55A-6F88-E14B-A6D1-C97E04F6232B}"/>
              </a:ext>
            </a:extLst>
          </p:cNvPr>
          <p:cNvSpPr>
            <a:spLocks noGrp="1"/>
          </p:cNvSpPr>
          <p:nvPr>
            <p:ph type="title"/>
          </p:nvPr>
        </p:nvSpPr>
        <p:spPr>
          <a:solidFill>
            <a:schemeClr val="accent4">
              <a:lumMod val="40000"/>
              <a:lumOff val="60000"/>
            </a:schemeClr>
          </a:solidFill>
        </p:spPr>
        <p:txBody>
          <a:bodyPr/>
          <a:lstStyle/>
          <a:p>
            <a:r>
              <a:rPr lang="en-US"/>
              <a:t>Phase One – Getting Organized</a:t>
            </a:r>
          </a:p>
        </p:txBody>
      </p:sp>
      <p:sp>
        <p:nvSpPr>
          <p:cNvPr id="3" name="Content Placeholder 2">
            <a:extLst>
              <a:ext uri="{FF2B5EF4-FFF2-40B4-BE49-F238E27FC236}">
                <a16:creationId xmlns:a16="http://schemas.microsoft.com/office/drawing/2014/main" id="{02D1ADCA-C599-A742-9966-A1E66CD006E2}"/>
              </a:ext>
            </a:extLst>
          </p:cNvPr>
          <p:cNvSpPr>
            <a:spLocks noGrp="1"/>
          </p:cNvSpPr>
          <p:nvPr>
            <p:ph idx="1"/>
          </p:nvPr>
        </p:nvSpPr>
        <p:spPr/>
        <p:txBody>
          <a:bodyPr>
            <a:normAutofit fontScale="92500" lnSpcReduction="20000"/>
          </a:bodyPr>
          <a:lstStyle/>
          <a:p>
            <a:pPr marL="0" indent="0">
              <a:buNone/>
            </a:pPr>
            <a:endParaRPr lang="en-US"/>
          </a:p>
          <a:p>
            <a:r>
              <a:rPr lang="en-US"/>
              <a:t>Who will be involved?</a:t>
            </a:r>
          </a:p>
          <a:p>
            <a:pPr lvl="1"/>
            <a:r>
              <a:rPr lang="en-US"/>
              <a:t>Mandate of MYSP Committee</a:t>
            </a:r>
          </a:p>
          <a:p>
            <a:pPr lvl="1"/>
            <a:r>
              <a:rPr lang="en-US"/>
              <a:t>Role of Trustees</a:t>
            </a:r>
          </a:p>
          <a:p>
            <a:pPr lvl="1"/>
            <a:r>
              <a:rPr lang="en-US"/>
              <a:t>Role of Senior Admin</a:t>
            </a:r>
          </a:p>
          <a:p>
            <a:pPr lvl="1"/>
            <a:r>
              <a:rPr lang="en-US"/>
              <a:t>Facilitator, Communications, Data Analyst</a:t>
            </a:r>
          </a:p>
          <a:p>
            <a:pPr lvl="1"/>
            <a:r>
              <a:rPr lang="en-US"/>
              <a:t>Students, Families, Staff, Parish and Community Partners</a:t>
            </a:r>
          </a:p>
          <a:p>
            <a:pPr lvl="1"/>
            <a:r>
              <a:rPr lang="en-US"/>
              <a:t>Who else should be represented?</a:t>
            </a:r>
          </a:p>
          <a:p>
            <a:pPr marL="457189" lvl="1" indent="0">
              <a:buNone/>
            </a:pPr>
            <a:endParaRPr lang="en-US"/>
          </a:p>
          <a:p>
            <a:r>
              <a:rPr lang="en-US"/>
              <a:t>Timelines</a:t>
            </a:r>
          </a:p>
          <a:p>
            <a:pPr marL="457189" lvl="1" indent="0">
              <a:buNone/>
            </a:pPr>
            <a:endParaRPr lang="en-US"/>
          </a:p>
          <a:p>
            <a:pPr marL="457189" lvl="1" indent="0">
              <a:buNone/>
            </a:pPr>
            <a:endParaRPr lang="en-US"/>
          </a:p>
          <a:p>
            <a:r>
              <a:rPr lang="en-US"/>
              <a:t>Review of Mission, Vision and Values</a:t>
            </a:r>
          </a:p>
        </p:txBody>
      </p:sp>
    </p:spTree>
    <p:extLst>
      <p:ext uri="{BB962C8B-B14F-4D97-AF65-F5344CB8AC3E}">
        <p14:creationId xmlns:p14="http://schemas.microsoft.com/office/powerpoint/2010/main" val="337439721"/>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F47F1-CBB2-9A46-A372-431E2FED0080}"/>
              </a:ext>
            </a:extLst>
          </p:cNvPr>
          <p:cNvSpPr>
            <a:spLocks noGrp="1"/>
          </p:cNvSpPr>
          <p:nvPr>
            <p:ph type="title"/>
          </p:nvPr>
        </p:nvSpPr>
        <p:spPr>
          <a:xfrm>
            <a:off x="1039678" y="39660"/>
            <a:ext cx="10515600" cy="1325563"/>
          </a:xfrm>
        </p:spPr>
        <p:txBody>
          <a:bodyPr>
            <a:normAutofit/>
          </a:bodyPr>
          <a:lstStyle/>
          <a:p>
            <a:r>
              <a:rPr lang="en-US" sz="5400"/>
              <a:t>Project Plan</a:t>
            </a:r>
          </a:p>
        </p:txBody>
      </p:sp>
      <p:graphicFrame>
        <p:nvGraphicFramePr>
          <p:cNvPr id="7" name="Table 7">
            <a:extLst>
              <a:ext uri="{FF2B5EF4-FFF2-40B4-BE49-F238E27FC236}">
                <a16:creationId xmlns:a16="http://schemas.microsoft.com/office/drawing/2014/main" id="{7A81CAB4-2ED6-CC46-AD95-F46A9F071C6E}"/>
              </a:ext>
            </a:extLst>
          </p:cNvPr>
          <p:cNvGraphicFramePr>
            <a:graphicFrameLocks noGrp="1"/>
          </p:cNvGraphicFramePr>
          <p:nvPr>
            <p:ph idx="1"/>
            <p:extLst>
              <p:ext uri="{D42A27DB-BD31-4B8C-83A1-F6EECF244321}">
                <p14:modId xmlns:p14="http://schemas.microsoft.com/office/powerpoint/2010/main" val="416859531"/>
              </p:ext>
            </p:extLst>
          </p:nvPr>
        </p:nvGraphicFramePr>
        <p:xfrm>
          <a:off x="263471" y="1690689"/>
          <a:ext cx="11577230" cy="2602340"/>
        </p:xfrm>
        <a:graphic>
          <a:graphicData uri="http://schemas.openxmlformats.org/drawingml/2006/table">
            <a:tbl>
              <a:tblPr firstRow="1" bandRow="1">
                <a:tableStyleId>{5C22544A-7EE6-4342-B048-85BDC9FD1C3A}</a:tableStyleId>
              </a:tblPr>
              <a:tblGrid>
                <a:gridCol w="964769">
                  <a:extLst>
                    <a:ext uri="{9D8B030D-6E8A-4147-A177-3AD203B41FA5}">
                      <a16:colId xmlns:a16="http://schemas.microsoft.com/office/drawing/2014/main" val="3235185926"/>
                    </a:ext>
                  </a:extLst>
                </a:gridCol>
                <a:gridCol w="964769">
                  <a:extLst>
                    <a:ext uri="{9D8B030D-6E8A-4147-A177-3AD203B41FA5}">
                      <a16:colId xmlns:a16="http://schemas.microsoft.com/office/drawing/2014/main" val="4235435013"/>
                    </a:ext>
                  </a:extLst>
                </a:gridCol>
                <a:gridCol w="482385">
                  <a:extLst>
                    <a:ext uri="{9D8B030D-6E8A-4147-A177-3AD203B41FA5}">
                      <a16:colId xmlns:a16="http://schemas.microsoft.com/office/drawing/2014/main" val="459676012"/>
                    </a:ext>
                  </a:extLst>
                </a:gridCol>
                <a:gridCol w="482385">
                  <a:extLst>
                    <a:ext uri="{9D8B030D-6E8A-4147-A177-3AD203B41FA5}">
                      <a16:colId xmlns:a16="http://schemas.microsoft.com/office/drawing/2014/main" val="2226341125"/>
                    </a:ext>
                  </a:extLst>
                </a:gridCol>
                <a:gridCol w="964769">
                  <a:extLst>
                    <a:ext uri="{9D8B030D-6E8A-4147-A177-3AD203B41FA5}">
                      <a16:colId xmlns:a16="http://schemas.microsoft.com/office/drawing/2014/main" val="132064499"/>
                    </a:ext>
                  </a:extLst>
                </a:gridCol>
                <a:gridCol w="964769">
                  <a:extLst>
                    <a:ext uri="{9D8B030D-6E8A-4147-A177-3AD203B41FA5}">
                      <a16:colId xmlns:a16="http://schemas.microsoft.com/office/drawing/2014/main" val="3055762036"/>
                    </a:ext>
                  </a:extLst>
                </a:gridCol>
                <a:gridCol w="964769">
                  <a:extLst>
                    <a:ext uri="{9D8B030D-6E8A-4147-A177-3AD203B41FA5}">
                      <a16:colId xmlns:a16="http://schemas.microsoft.com/office/drawing/2014/main" val="2314418443"/>
                    </a:ext>
                  </a:extLst>
                </a:gridCol>
                <a:gridCol w="964769">
                  <a:extLst>
                    <a:ext uri="{9D8B030D-6E8A-4147-A177-3AD203B41FA5}">
                      <a16:colId xmlns:a16="http://schemas.microsoft.com/office/drawing/2014/main" val="3529980059"/>
                    </a:ext>
                  </a:extLst>
                </a:gridCol>
                <a:gridCol w="964769">
                  <a:extLst>
                    <a:ext uri="{9D8B030D-6E8A-4147-A177-3AD203B41FA5}">
                      <a16:colId xmlns:a16="http://schemas.microsoft.com/office/drawing/2014/main" val="751791790"/>
                    </a:ext>
                  </a:extLst>
                </a:gridCol>
                <a:gridCol w="482385">
                  <a:extLst>
                    <a:ext uri="{9D8B030D-6E8A-4147-A177-3AD203B41FA5}">
                      <a16:colId xmlns:a16="http://schemas.microsoft.com/office/drawing/2014/main" val="4277544687"/>
                    </a:ext>
                  </a:extLst>
                </a:gridCol>
                <a:gridCol w="482385">
                  <a:extLst>
                    <a:ext uri="{9D8B030D-6E8A-4147-A177-3AD203B41FA5}">
                      <a16:colId xmlns:a16="http://schemas.microsoft.com/office/drawing/2014/main" val="120044565"/>
                    </a:ext>
                  </a:extLst>
                </a:gridCol>
                <a:gridCol w="964769">
                  <a:extLst>
                    <a:ext uri="{9D8B030D-6E8A-4147-A177-3AD203B41FA5}">
                      <a16:colId xmlns:a16="http://schemas.microsoft.com/office/drawing/2014/main" val="345237124"/>
                    </a:ext>
                  </a:extLst>
                </a:gridCol>
                <a:gridCol w="964769">
                  <a:extLst>
                    <a:ext uri="{9D8B030D-6E8A-4147-A177-3AD203B41FA5}">
                      <a16:colId xmlns:a16="http://schemas.microsoft.com/office/drawing/2014/main" val="2975616778"/>
                    </a:ext>
                  </a:extLst>
                </a:gridCol>
                <a:gridCol w="964769">
                  <a:extLst>
                    <a:ext uri="{9D8B030D-6E8A-4147-A177-3AD203B41FA5}">
                      <a16:colId xmlns:a16="http://schemas.microsoft.com/office/drawing/2014/main" val="2111832730"/>
                    </a:ext>
                  </a:extLst>
                </a:gridCol>
              </a:tblGrid>
              <a:tr h="520468">
                <a:tc>
                  <a:txBody>
                    <a:bodyPr/>
                    <a:lstStyle/>
                    <a:p>
                      <a:r>
                        <a:rPr lang="en-US"/>
                        <a:t>FEB</a:t>
                      </a:r>
                    </a:p>
                  </a:txBody>
                  <a:tcPr/>
                </a:tc>
                <a:tc>
                  <a:txBody>
                    <a:bodyPr/>
                    <a:lstStyle/>
                    <a:p>
                      <a:r>
                        <a:rPr lang="en-US"/>
                        <a:t>MAR</a:t>
                      </a:r>
                    </a:p>
                  </a:txBody>
                  <a:tcPr/>
                </a:tc>
                <a:tc gridSpan="2">
                  <a:txBody>
                    <a:bodyPr/>
                    <a:lstStyle/>
                    <a:p>
                      <a:r>
                        <a:rPr lang="en-US"/>
                        <a:t>APR</a:t>
                      </a:r>
                    </a:p>
                  </a:txBody>
                  <a:tcPr/>
                </a:tc>
                <a:tc hMerge="1">
                  <a:txBody>
                    <a:bodyPr/>
                    <a:lstStyle/>
                    <a:p>
                      <a:endParaRPr lang="en-US"/>
                    </a:p>
                  </a:txBody>
                  <a:tcPr/>
                </a:tc>
                <a:tc>
                  <a:txBody>
                    <a:bodyPr/>
                    <a:lstStyle/>
                    <a:p>
                      <a:r>
                        <a:rPr lang="en-US"/>
                        <a:t>MAY</a:t>
                      </a:r>
                    </a:p>
                  </a:txBody>
                  <a:tcPr/>
                </a:tc>
                <a:tc>
                  <a:txBody>
                    <a:bodyPr/>
                    <a:lstStyle/>
                    <a:p>
                      <a:r>
                        <a:rPr lang="en-US"/>
                        <a:t>JUNE</a:t>
                      </a:r>
                    </a:p>
                  </a:txBody>
                  <a:tcPr/>
                </a:tc>
                <a:tc>
                  <a:txBody>
                    <a:bodyPr/>
                    <a:lstStyle/>
                    <a:p>
                      <a:r>
                        <a:rPr lang="en-US"/>
                        <a:t>JULY</a:t>
                      </a:r>
                    </a:p>
                  </a:txBody>
                  <a:tcPr/>
                </a:tc>
                <a:tc>
                  <a:txBody>
                    <a:bodyPr/>
                    <a:lstStyle/>
                    <a:p>
                      <a:r>
                        <a:rPr lang="en-US"/>
                        <a:t>AUG</a:t>
                      </a:r>
                    </a:p>
                  </a:txBody>
                  <a:tcPr/>
                </a:tc>
                <a:tc>
                  <a:txBody>
                    <a:bodyPr/>
                    <a:lstStyle/>
                    <a:p>
                      <a:r>
                        <a:rPr lang="en-US"/>
                        <a:t>SEPT</a:t>
                      </a:r>
                    </a:p>
                  </a:txBody>
                  <a:tcPr/>
                </a:tc>
                <a:tc gridSpan="2">
                  <a:txBody>
                    <a:bodyPr/>
                    <a:lstStyle/>
                    <a:p>
                      <a:r>
                        <a:rPr lang="en-US"/>
                        <a:t>OCT</a:t>
                      </a:r>
                    </a:p>
                  </a:txBody>
                  <a:tcPr/>
                </a:tc>
                <a:tc hMerge="1">
                  <a:txBody>
                    <a:bodyPr/>
                    <a:lstStyle/>
                    <a:p>
                      <a:endParaRPr lang="en-US"/>
                    </a:p>
                  </a:txBody>
                  <a:tcPr/>
                </a:tc>
                <a:tc>
                  <a:txBody>
                    <a:bodyPr/>
                    <a:lstStyle/>
                    <a:p>
                      <a:r>
                        <a:rPr lang="en-US"/>
                        <a:t>NOV</a:t>
                      </a:r>
                    </a:p>
                  </a:txBody>
                  <a:tcPr/>
                </a:tc>
                <a:tc>
                  <a:txBody>
                    <a:bodyPr/>
                    <a:lstStyle/>
                    <a:p>
                      <a:r>
                        <a:rPr lang="en-US"/>
                        <a:t>DEC </a:t>
                      </a:r>
                    </a:p>
                  </a:txBody>
                  <a:tcPr/>
                </a:tc>
                <a:tc>
                  <a:txBody>
                    <a:bodyPr/>
                    <a:lstStyle/>
                    <a:p>
                      <a:r>
                        <a:rPr lang="en-US"/>
                        <a:t>JAN +</a:t>
                      </a:r>
                    </a:p>
                  </a:txBody>
                  <a:tcPr/>
                </a:tc>
                <a:extLst>
                  <a:ext uri="{0D108BD9-81ED-4DB2-BD59-A6C34878D82A}">
                    <a16:rowId xmlns:a16="http://schemas.microsoft.com/office/drawing/2014/main" val="448409562"/>
                  </a:ext>
                </a:extLst>
              </a:tr>
              <a:tr h="520468">
                <a:tc>
                  <a:txBody>
                    <a:bodyPr/>
                    <a:lstStyle/>
                    <a:p>
                      <a:endParaRPr lang="en-US"/>
                    </a:p>
                  </a:txBody>
                  <a:tcPr>
                    <a:solidFill>
                      <a:schemeClr val="accent4">
                        <a:lumMod val="40000"/>
                        <a:lumOff val="60000"/>
                      </a:schemeClr>
                    </a:solidFill>
                  </a:tcPr>
                </a:tc>
                <a:tc>
                  <a:txBody>
                    <a:bodyPr/>
                    <a:lstStyle/>
                    <a:p>
                      <a:endParaRPr lang="en-US"/>
                    </a:p>
                  </a:txBody>
                  <a:tcPr>
                    <a:solidFill>
                      <a:schemeClr val="accent4">
                        <a:lumMod val="40000"/>
                        <a:lumOff val="60000"/>
                      </a:schemeClr>
                    </a:solidFill>
                  </a:tcPr>
                </a:tc>
                <a:tc>
                  <a:txBody>
                    <a:bodyPr/>
                    <a:lstStyle/>
                    <a:p>
                      <a:endParaRPr lang="en-US"/>
                    </a:p>
                  </a:txBody>
                  <a:tcPr>
                    <a:solidFill>
                      <a:schemeClr val="accent4">
                        <a:lumMod val="40000"/>
                        <a:lumOff val="60000"/>
                      </a:schemeClr>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gridSpan="2">
                  <a:txBody>
                    <a:bodyPr/>
                    <a:lstStyle/>
                    <a:p>
                      <a:endParaRPr lang="en-US"/>
                    </a:p>
                  </a:txBody>
                  <a:tcPr/>
                </a:tc>
                <a:tc hMerge="1">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13573274"/>
                  </a:ext>
                </a:extLst>
              </a:tr>
              <a:tr h="520468">
                <a:tc>
                  <a:txBody>
                    <a:bodyPr/>
                    <a:lstStyle/>
                    <a:p>
                      <a:endParaRPr lang="en-US"/>
                    </a:p>
                  </a:txBody>
                  <a:tcPr/>
                </a:tc>
                <a:tc>
                  <a:txBody>
                    <a:bodyPr/>
                    <a:lstStyle/>
                    <a:p>
                      <a:endParaRPr lang="en-US"/>
                    </a:p>
                  </a:txBody>
                  <a:tcPr>
                    <a:solidFill>
                      <a:srgbClr val="FFBAF3"/>
                    </a:solidFill>
                  </a:tcPr>
                </a:tc>
                <a:tc gridSpan="2">
                  <a:txBody>
                    <a:bodyPr/>
                    <a:lstStyle/>
                    <a:p>
                      <a:endParaRPr lang="en-US"/>
                    </a:p>
                  </a:txBody>
                  <a:tcPr>
                    <a:solidFill>
                      <a:srgbClr val="FFBAF3"/>
                    </a:solidFill>
                  </a:tcPr>
                </a:tc>
                <a:tc hMerge="1">
                  <a:txBody>
                    <a:bodyPr/>
                    <a:lstStyle/>
                    <a:p>
                      <a:endParaRPr lang="en-US"/>
                    </a:p>
                  </a:txBody>
                  <a:tcPr/>
                </a:tc>
                <a:tc>
                  <a:txBody>
                    <a:bodyPr/>
                    <a:lstStyle/>
                    <a:p>
                      <a:endParaRPr lang="en-US"/>
                    </a:p>
                  </a:txBody>
                  <a:tcPr>
                    <a:solidFill>
                      <a:srgbClr val="FFBAF3"/>
                    </a:solidFill>
                  </a:tcPr>
                </a:tc>
                <a:tc>
                  <a:txBody>
                    <a:bodyPr/>
                    <a:lstStyle/>
                    <a:p>
                      <a:endParaRPr lang="en-US"/>
                    </a:p>
                  </a:txBody>
                  <a:tcPr>
                    <a:solidFill>
                      <a:srgbClr val="FFBAF3"/>
                    </a:solidFill>
                  </a:tcPr>
                </a:tc>
                <a:tc>
                  <a:txBody>
                    <a:bodyPr/>
                    <a:lstStyle/>
                    <a:p>
                      <a:endParaRPr lang="en-US"/>
                    </a:p>
                  </a:txBody>
                  <a:tcPr/>
                </a:tc>
                <a:tc>
                  <a:txBody>
                    <a:bodyPr/>
                    <a:lstStyle/>
                    <a:p>
                      <a:endParaRPr lang="en-US"/>
                    </a:p>
                  </a:txBody>
                  <a:tcPr/>
                </a:tc>
                <a:tc>
                  <a:txBody>
                    <a:bodyPr/>
                    <a:lstStyle/>
                    <a:p>
                      <a:endParaRPr lang="en-US"/>
                    </a:p>
                  </a:txBody>
                  <a:tcPr/>
                </a:tc>
                <a:tc gridSpan="2">
                  <a:txBody>
                    <a:bodyPr/>
                    <a:lstStyle/>
                    <a:p>
                      <a:endParaRPr lang="en-US"/>
                    </a:p>
                  </a:txBody>
                  <a:tcPr/>
                </a:tc>
                <a:tc hMerge="1">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81658740"/>
                  </a:ext>
                </a:extLst>
              </a:tr>
              <a:tr h="520468">
                <a:tc>
                  <a:txBody>
                    <a:bodyPr/>
                    <a:lstStyle/>
                    <a:p>
                      <a:endParaRPr lang="en-US"/>
                    </a:p>
                  </a:txBody>
                  <a:tcPr/>
                </a:tc>
                <a:tc>
                  <a:txBody>
                    <a:bodyPr/>
                    <a:lstStyle/>
                    <a:p>
                      <a:endParaRPr lang="en-US"/>
                    </a:p>
                  </a:txBody>
                  <a:tcPr/>
                </a:tc>
                <a:tc gridSpan="2">
                  <a:txBody>
                    <a:bodyPr/>
                    <a:lstStyle/>
                    <a:p>
                      <a:endParaRPr lang="en-US"/>
                    </a:p>
                  </a:txBody>
                  <a:tcPr/>
                </a:tc>
                <a:tc hMerge="1">
                  <a:txBody>
                    <a:bodyPr/>
                    <a:lstStyle/>
                    <a:p>
                      <a:endParaRPr lang="en-US"/>
                    </a:p>
                  </a:txBody>
                  <a:tcPr/>
                </a:tc>
                <a:tc>
                  <a:txBody>
                    <a:bodyPr/>
                    <a:lstStyle/>
                    <a:p>
                      <a:endParaRPr lang="en-US"/>
                    </a:p>
                  </a:txBody>
                  <a:tcPr>
                    <a:solidFill>
                      <a:srgbClr val="5EE6EA"/>
                    </a:solidFill>
                  </a:tcPr>
                </a:tc>
                <a:tc>
                  <a:txBody>
                    <a:bodyPr/>
                    <a:lstStyle/>
                    <a:p>
                      <a:endParaRPr lang="en-US"/>
                    </a:p>
                  </a:txBody>
                  <a:tcPr>
                    <a:solidFill>
                      <a:srgbClr val="5EE6EA"/>
                    </a:solidFill>
                  </a:tcPr>
                </a:tc>
                <a:tc>
                  <a:txBody>
                    <a:bodyPr/>
                    <a:lstStyle/>
                    <a:p>
                      <a:endParaRPr lang="en-US"/>
                    </a:p>
                  </a:txBody>
                  <a:tcPr>
                    <a:solidFill>
                      <a:srgbClr val="5EE6EA"/>
                    </a:solidFill>
                  </a:tcPr>
                </a:tc>
                <a:tc>
                  <a:txBody>
                    <a:bodyPr/>
                    <a:lstStyle/>
                    <a:p>
                      <a:endParaRPr lang="en-US"/>
                    </a:p>
                  </a:txBody>
                  <a:tcPr>
                    <a:solidFill>
                      <a:srgbClr val="5EE6EA"/>
                    </a:solidFill>
                  </a:tcPr>
                </a:tc>
                <a:tc>
                  <a:txBody>
                    <a:bodyPr/>
                    <a:lstStyle/>
                    <a:p>
                      <a:endParaRPr lang="en-US"/>
                    </a:p>
                  </a:txBody>
                  <a:tcPr>
                    <a:solidFill>
                      <a:srgbClr val="5EE6EA"/>
                    </a:solidFill>
                  </a:tcPr>
                </a:tc>
                <a:tc>
                  <a:txBody>
                    <a:bodyPr/>
                    <a:lstStyle/>
                    <a:p>
                      <a:endParaRPr lang="en-US"/>
                    </a:p>
                  </a:txBody>
                  <a:tcPr>
                    <a:solidFill>
                      <a:srgbClr val="5EE6EA"/>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50151474"/>
                  </a:ext>
                </a:extLst>
              </a:tr>
              <a:tr h="520468">
                <a:tc>
                  <a:txBody>
                    <a:bodyPr/>
                    <a:lstStyle/>
                    <a:p>
                      <a:endParaRPr lang="en-US"/>
                    </a:p>
                  </a:txBody>
                  <a:tcPr>
                    <a:solidFill>
                      <a:schemeClr val="accent1">
                        <a:lumMod val="20000"/>
                        <a:lumOff val="80000"/>
                      </a:schemeClr>
                    </a:solidFill>
                  </a:tcPr>
                </a:tc>
                <a:tc>
                  <a:txBody>
                    <a:bodyPr/>
                    <a:lstStyle/>
                    <a:p>
                      <a:endParaRPr lang="en-US"/>
                    </a:p>
                  </a:txBody>
                  <a:tcPr>
                    <a:solidFill>
                      <a:schemeClr val="accent1">
                        <a:lumMod val="20000"/>
                        <a:lumOff val="80000"/>
                      </a:schemeClr>
                    </a:solidFill>
                  </a:tcPr>
                </a:tc>
                <a:tc gridSpan="2">
                  <a:txBody>
                    <a:bodyPr/>
                    <a:lstStyle/>
                    <a:p>
                      <a:endParaRPr lang="en-US"/>
                    </a:p>
                  </a:txBody>
                  <a:tcPr>
                    <a:solidFill>
                      <a:schemeClr val="accent1">
                        <a:lumMod val="20000"/>
                        <a:lumOff val="80000"/>
                      </a:schemeClr>
                    </a:solidFill>
                  </a:tcPr>
                </a:tc>
                <a:tc hMerge="1">
                  <a:txBody>
                    <a:bodyPr/>
                    <a:lstStyle/>
                    <a:p>
                      <a:endParaRPr lang="en-US"/>
                    </a:p>
                  </a:txBody>
                  <a:tcPr/>
                </a:tc>
                <a:tc>
                  <a:txBody>
                    <a:bodyPr/>
                    <a:lstStyle/>
                    <a:p>
                      <a:endParaRPr lang="en-US"/>
                    </a:p>
                  </a:txBody>
                  <a:tcPr>
                    <a:solidFill>
                      <a:schemeClr val="accent1">
                        <a:lumMod val="20000"/>
                        <a:lumOff val="80000"/>
                      </a:schemeClr>
                    </a:solidFill>
                  </a:tcPr>
                </a:tc>
                <a:tc>
                  <a:txBody>
                    <a:bodyPr/>
                    <a:lstStyle/>
                    <a:p>
                      <a:endParaRPr lang="en-US"/>
                    </a:p>
                  </a:txBody>
                  <a:tcPr>
                    <a:solidFill>
                      <a:schemeClr val="accent1">
                        <a:lumMod val="20000"/>
                        <a:lumOff val="80000"/>
                      </a:schemeClr>
                    </a:solidFill>
                  </a:tcPr>
                </a:tc>
                <a:tc>
                  <a:txBody>
                    <a:bodyPr/>
                    <a:lstStyle/>
                    <a:p>
                      <a:endParaRPr lang="en-US"/>
                    </a:p>
                  </a:txBody>
                  <a:tcPr>
                    <a:solidFill>
                      <a:schemeClr val="accent1">
                        <a:lumMod val="20000"/>
                        <a:lumOff val="80000"/>
                      </a:schemeClr>
                    </a:solidFill>
                  </a:tcPr>
                </a:tc>
                <a:tc>
                  <a:txBody>
                    <a:bodyPr/>
                    <a:lstStyle/>
                    <a:p>
                      <a:endParaRPr lang="en-US"/>
                    </a:p>
                  </a:txBody>
                  <a:tcPr>
                    <a:solidFill>
                      <a:schemeClr val="accent1">
                        <a:lumMod val="20000"/>
                        <a:lumOff val="80000"/>
                      </a:schemeClr>
                    </a:solidFill>
                  </a:tcPr>
                </a:tc>
                <a:tc>
                  <a:txBody>
                    <a:bodyPr/>
                    <a:lstStyle/>
                    <a:p>
                      <a:endParaRPr lang="en-US"/>
                    </a:p>
                  </a:txBody>
                  <a:tcPr>
                    <a:solidFill>
                      <a:schemeClr val="accent1">
                        <a:lumMod val="20000"/>
                        <a:lumOff val="80000"/>
                      </a:schemeClr>
                    </a:solidFill>
                  </a:tcPr>
                </a:tc>
                <a:tc>
                  <a:txBody>
                    <a:bodyPr/>
                    <a:lstStyle/>
                    <a:p>
                      <a:endParaRPr lang="en-US"/>
                    </a:p>
                  </a:txBody>
                  <a:tcPr>
                    <a:solidFill>
                      <a:schemeClr val="accent1">
                        <a:lumMod val="20000"/>
                        <a:lumOff val="8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extLst>
                  <a:ext uri="{0D108BD9-81ED-4DB2-BD59-A6C34878D82A}">
                    <a16:rowId xmlns:a16="http://schemas.microsoft.com/office/drawing/2014/main" val="2088486815"/>
                  </a:ext>
                </a:extLst>
              </a:tr>
            </a:tbl>
          </a:graphicData>
        </a:graphic>
      </p:graphicFrame>
      <p:pic>
        <p:nvPicPr>
          <p:cNvPr id="8" name="Content Placeholder 4">
            <a:extLst>
              <a:ext uri="{FF2B5EF4-FFF2-40B4-BE49-F238E27FC236}">
                <a16:creationId xmlns:a16="http://schemas.microsoft.com/office/drawing/2014/main" id="{4E67FC7B-4DB6-7044-9AE5-3A1D75033E70}"/>
              </a:ext>
            </a:extLst>
          </p:cNvPr>
          <p:cNvPicPr>
            <a:picLocks noChangeAspect="1"/>
          </p:cNvPicPr>
          <p:nvPr/>
        </p:nvPicPr>
        <p:blipFill>
          <a:blip r:embed="rId2"/>
          <a:stretch>
            <a:fillRect/>
          </a:stretch>
        </p:blipFill>
        <p:spPr>
          <a:xfrm>
            <a:off x="0" y="4463511"/>
            <a:ext cx="2625180" cy="2146515"/>
          </a:xfrm>
          <a:prstGeom prst="rect">
            <a:avLst/>
          </a:prstGeom>
        </p:spPr>
      </p:pic>
      <p:sp>
        <p:nvSpPr>
          <p:cNvPr id="9" name="TextBox 8">
            <a:extLst>
              <a:ext uri="{FF2B5EF4-FFF2-40B4-BE49-F238E27FC236}">
                <a16:creationId xmlns:a16="http://schemas.microsoft.com/office/drawing/2014/main" id="{C38B4E81-6E96-AE45-B1F7-4CECB274E77A}"/>
              </a:ext>
            </a:extLst>
          </p:cNvPr>
          <p:cNvSpPr txBox="1"/>
          <p:nvPr/>
        </p:nvSpPr>
        <p:spPr>
          <a:xfrm>
            <a:off x="2355742" y="4618495"/>
            <a:ext cx="8493072" cy="1815882"/>
          </a:xfrm>
          <a:prstGeom prst="rect">
            <a:avLst/>
          </a:prstGeom>
          <a:noFill/>
        </p:spPr>
        <p:txBody>
          <a:bodyPr wrap="square" rtlCol="0">
            <a:spAutoFit/>
          </a:bodyPr>
          <a:lstStyle/>
          <a:p>
            <a:r>
              <a:rPr lang="en-US" sz="2800" b="1">
                <a:effectLst>
                  <a:glow rad="501699">
                    <a:schemeClr val="accent4">
                      <a:lumMod val="40000"/>
                      <a:lumOff val="60000"/>
                    </a:schemeClr>
                  </a:glow>
                </a:effectLst>
              </a:rPr>
              <a:t>PHASE ONE </a:t>
            </a:r>
            <a:r>
              <a:rPr lang="en-US" sz="2800">
                <a:solidFill>
                  <a:schemeClr val="accent4">
                    <a:lumMod val="60000"/>
                    <a:lumOff val="40000"/>
                  </a:schemeClr>
                </a:solidFill>
              </a:rPr>
              <a:t>– </a:t>
            </a:r>
            <a:r>
              <a:rPr lang="en-US" sz="2800"/>
              <a:t>Getting Organized</a:t>
            </a:r>
          </a:p>
          <a:p>
            <a:r>
              <a:rPr lang="en-US" sz="2800" b="1">
                <a:effectLst>
                  <a:glow rad="417214">
                    <a:srgbClr val="FFBAF3"/>
                  </a:glow>
                </a:effectLst>
              </a:rPr>
              <a:t>PHASE TWO </a:t>
            </a:r>
            <a:r>
              <a:rPr lang="en-US" sz="2800" b="1"/>
              <a:t>– </a:t>
            </a:r>
            <a:r>
              <a:rPr lang="en-US" sz="2800"/>
              <a:t>Gathering Information</a:t>
            </a:r>
          </a:p>
          <a:p>
            <a:r>
              <a:rPr lang="en-US" sz="2800" b="1">
                <a:effectLst>
                  <a:glow rad="435892">
                    <a:srgbClr val="5EE6EA"/>
                  </a:glow>
                </a:effectLst>
              </a:rPr>
              <a:t>PHASE THREE </a:t>
            </a:r>
            <a:r>
              <a:rPr lang="en-US" sz="2800" b="1"/>
              <a:t>– </a:t>
            </a:r>
            <a:r>
              <a:rPr lang="en-US" sz="2800"/>
              <a:t>Developing the MYSP</a:t>
            </a:r>
          </a:p>
          <a:p>
            <a:r>
              <a:rPr lang="en-US" sz="2800" b="1">
                <a:effectLst>
                  <a:glow rad="345107">
                    <a:schemeClr val="accent6">
                      <a:lumMod val="60000"/>
                      <a:lumOff val="40000"/>
                    </a:schemeClr>
                  </a:glow>
                </a:effectLst>
              </a:rPr>
              <a:t>PHASE FOUR </a:t>
            </a:r>
            <a:r>
              <a:rPr lang="en-US" sz="2800" b="1"/>
              <a:t>– </a:t>
            </a:r>
            <a:r>
              <a:rPr lang="en-US" sz="2800"/>
              <a:t>Implementing and Monitoring the MYSP</a:t>
            </a:r>
          </a:p>
        </p:txBody>
      </p:sp>
      <p:sp>
        <p:nvSpPr>
          <p:cNvPr id="3" name="Star: 5 Points 2">
            <a:extLst>
              <a:ext uri="{FF2B5EF4-FFF2-40B4-BE49-F238E27FC236}">
                <a16:creationId xmlns:a16="http://schemas.microsoft.com/office/drawing/2014/main" id="{3EA3E8C3-07CD-4683-8D35-4E70EB456DBB}"/>
              </a:ext>
            </a:extLst>
          </p:cNvPr>
          <p:cNvSpPr/>
          <p:nvPr/>
        </p:nvSpPr>
        <p:spPr>
          <a:xfrm>
            <a:off x="1771650" y="2886075"/>
            <a:ext cx="28575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364367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42920-4384-2642-B74A-858386EC3E77}"/>
              </a:ext>
            </a:extLst>
          </p:cNvPr>
          <p:cNvSpPr>
            <a:spLocks noGrp="1"/>
          </p:cNvSpPr>
          <p:nvPr>
            <p:ph type="title"/>
          </p:nvPr>
        </p:nvSpPr>
        <p:spPr>
          <a:xfrm>
            <a:off x="838200" y="0"/>
            <a:ext cx="10515600" cy="1325563"/>
          </a:xfrm>
        </p:spPr>
        <p:txBody>
          <a:bodyPr/>
          <a:lstStyle/>
          <a:p>
            <a:r>
              <a:rPr lang="en-US"/>
              <a:t>Opening Prayer</a:t>
            </a:r>
          </a:p>
        </p:txBody>
      </p:sp>
      <p:sp>
        <p:nvSpPr>
          <p:cNvPr id="3" name="Content Placeholder 2">
            <a:extLst>
              <a:ext uri="{FF2B5EF4-FFF2-40B4-BE49-F238E27FC236}">
                <a16:creationId xmlns:a16="http://schemas.microsoft.com/office/drawing/2014/main" id="{F4B69FD8-F5DE-A14B-A8A8-ED6912B0BF34}"/>
              </a:ext>
            </a:extLst>
          </p:cNvPr>
          <p:cNvSpPr>
            <a:spLocks noGrp="1"/>
          </p:cNvSpPr>
          <p:nvPr>
            <p:ph idx="1"/>
          </p:nvPr>
        </p:nvSpPr>
        <p:spPr>
          <a:xfrm>
            <a:off x="838200" y="1103585"/>
            <a:ext cx="10040007" cy="5402317"/>
          </a:xfrm>
        </p:spPr>
        <p:txBody>
          <a:bodyPr>
            <a:normAutofit fontScale="92500" lnSpcReduction="20000"/>
          </a:bodyPr>
          <a:lstStyle/>
          <a:p>
            <a:pPr marL="0" indent="0">
              <a:buNone/>
            </a:pPr>
            <a:r>
              <a:rPr lang="en-US"/>
              <a:t>Father, as we gather together today, we are charged with finding a path to the future that will best serve the needs of the very precious gift that you have entrusted to our care, our students.</a:t>
            </a:r>
          </a:p>
          <a:p>
            <a:pPr marL="0" indent="0">
              <a:buNone/>
            </a:pPr>
            <a:endParaRPr lang="en-US"/>
          </a:p>
          <a:p>
            <a:pPr marL="0" indent="0">
              <a:buNone/>
            </a:pPr>
            <a:r>
              <a:rPr lang="en-US"/>
              <a:t>Release us from the burden of our own egos. Give us eyes to see things not only as they are but as they should be, ears to hear all the voices, from the margins no less than from the center; hearts to listen to the needs, hopes and dreams of all whom we are called to lead and serve.</a:t>
            </a:r>
          </a:p>
          <a:p>
            <a:pPr marL="0" indent="0">
              <a:buNone/>
            </a:pPr>
            <a:endParaRPr lang="en-US"/>
          </a:p>
          <a:p>
            <a:pPr marL="0" indent="0">
              <a:buNone/>
            </a:pPr>
            <a:r>
              <a:rPr lang="en-US"/>
              <a:t>O Holy Spirit, come and abide with us. Enliven us with your creative power; inspire us with your wisdom and understanding; Warm us with your love, so that we may live what we profess to believe and serve others with generous and cheerful hearts.</a:t>
            </a:r>
          </a:p>
          <a:p>
            <a:pPr marL="0" indent="0">
              <a:buNone/>
            </a:pPr>
            <a:r>
              <a:rPr lang="en-US"/>
              <a:t>We make our prayer in Jesus’ name.</a:t>
            </a:r>
          </a:p>
          <a:p>
            <a:pPr marL="0" indent="0">
              <a:buNone/>
            </a:pPr>
            <a:endParaRPr lang="en-US" sz="1100"/>
          </a:p>
          <a:p>
            <a:pPr marL="0" indent="0">
              <a:buNone/>
            </a:pPr>
            <a:r>
              <a:rPr lang="en-US" sz="1100"/>
              <a:t>Adapted from the OCSOA Prayer</a:t>
            </a:r>
            <a:endParaRPr lang="en-US" sz="1200"/>
          </a:p>
          <a:p>
            <a:pPr marL="0" indent="0">
              <a:buNone/>
            </a:pPr>
            <a:endParaRPr lang="en-US"/>
          </a:p>
        </p:txBody>
      </p:sp>
    </p:spTree>
    <p:extLst>
      <p:ext uri="{BB962C8B-B14F-4D97-AF65-F5344CB8AC3E}">
        <p14:creationId xmlns:p14="http://schemas.microsoft.com/office/powerpoint/2010/main" val="286883853"/>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1FB02-5D46-574F-A835-6C70955F148E}"/>
              </a:ext>
            </a:extLst>
          </p:cNvPr>
          <p:cNvSpPr>
            <a:spLocks noGrp="1"/>
          </p:cNvSpPr>
          <p:nvPr>
            <p:ph type="title"/>
          </p:nvPr>
        </p:nvSpPr>
        <p:spPr>
          <a:xfrm>
            <a:off x="838200" y="26276"/>
            <a:ext cx="10515600" cy="1325563"/>
          </a:xfrm>
        </p:spPr>
        <p:txBody>
          <a:bodyPr/>
          <a:lstStyle/>
          <a:p>
            <a:r>
              <a:rPr lang="en-US"/>
              <a:t>Proposed Timelines</a:t>
            </a:r>
          </a:p>
        </p:txBody>
      </p:sp>
      <p:graphicFrame>
        <p:nvGraphicFramePr>
          <p:cNvPr id="4" name="Content Placeholder 3">
            <a:extLst>
              <a:ext uri="{FF2B5EF4-FFF2-40B4-BE49-F238E27FC236}">
                <a16:creationId xmlns:a16="http://schemas.microsoft.com/office/drawing/2014/main" id="{EE0B0D2D-EAFC-C242-8762-A675FED65B2D}"/>
              </a:ext>
            </a:extLst>
          </p:cNvPr>
          <p:cNvGraphicFramePr>
            <a:graphicFrameLocks noGrp="1"/>
          </p:cNvGraphicFramePr>
          <p:nvPr>
            <p:ph idx="1"/>
            <p:extLst>
              <p:ext uri="{D42A27DB-BD31-4B8C-83A1-F6EECF244321}">
                <p14:modId xmlns:p14="http://schemas.microsoft.com/office/powerpoint/2010/main" val="4073920980"/>
              </p:ext>
            </p:extLst>
          </p:nvPr>
        </p:nvGraphicFramePr>
        <p:xfrm>
          <a:off x="1027416" y="1181714"/>
          <a:ext cx="9526930" cy="4659565"/>
        </p:xfrm>
        <a:graphic>
          <a:graphicData uri="http://schemas.openxmlformats.org/drawingml/2006/table">
            <a:tbl>
              <a:tblPr firstRow="1" firstCol="1" bandRow="1">
                <a:tableStyleId>{5C22544A-7EE6-4342-B048-85BDC9FD1C3A}</a:tableStyleId>
              </a:tblPr>
              <a:tblGrid>
                <a:gridCol w="2160116">
                  <a:extLst>
                    <a:ext uri="{9D8B030D-6E8A-4147-A177-3AD203B41FA5}">
                      <a16:colId xmlns:a16="http://schemas.microsoft.com/office/drawing/2014/main" val="353510651"/>
                    </a:ext>
                  </a:extLst>
                </a:gridCol>
                <a:gridCol w="3128094">
                  <a:extLst>
                    <a:ext uri="{9D8B030D-6E8A-4147-A177-3AD203B41FA5}">
                      <a16:colId xmlns:a16="http://schemas.microsoft.com/office/drawing/2014/main" val="1007217188"/>
                    </a:ext>
                  </a:extLst>
                </a:gridCol>
                <a:gridCol w="4238720">
                  <a:extLst>
                    <a:ext uri="{9D8B030D-6E8A-4147-A177-3AD203B41FA5}">
                      <a16:colId xmlns:a16="http://schemas.microsoft.com/office/drawing/2014/main" val="1284827038"/>
                    </a:ext>
                  </a:extLst>
                </a:gridCol>
              </a:tblGrid>
              <a:tr h="883348">
                <a:tc>
                  <a:txBody>
                    <a:bodyPr/>
                    <a:lstStyle/>
                    <a:p>
                      <a:r>
                        <a:rPr lang="en-GB" sz="1800">
                          <a:effectLst/>
                        </a:rPr>
                        <a:t>Date</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800">
                          <a:effectLst/>
                        </a:rPr>
                        <a:t>Audience/Participants</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800">
                          <a:effectLst/>
                        </a:rPr>
                        <a:t>Activity</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4943129"/>
                  </a:ext>
                </a:extLst>
              </a:tr>
              <a:tr h="988104">
                <a:tc>
                  <a:txBody>
                    <a:bodyPr/>
                    <a:lstStyle/>
                    <a:p>
                      <a:r>
                        <a:rPr lang="en-GB" sz="1600">
                          <a:effectLst/>
                        </a:rPr>
                        <a:t>February 2022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Senior Admin</a:t>
                      </a:r>
                    </a:p>
                    <a:p>
                      <a:r>
                        <a:rPr lang="en-GB" sz="1600">
                          <a:effectLst/>
                        </a:rPr>
                        <a:t>Board of Trustees</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Session #1 – February 19, 2022</a:t>
                      </a:r>
                    </a:p>
                    <a:p>
                      <a:r>
                        <a:rPr lang="en-GB" sz="1600">
                          <a:effectLst/>
                        </a:rPr>
                        <a:t>Report to Board - Establish a Committee – February 28, 2022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0087771"/>
                  </a:ext>
                </a:extLst>
              </a:tr>
              <a:tr h="1021417">
                <a:tc>
                  <a:txBody>
                    <a:bodyPr/>
                    <a:lstStyle/>
                    <a:p>
                      <a:r>
                        <a:rPr lang="en-GB" sz="1600">
                          <a:effectLst/>
                        </a:rPr>
                        <a:t>March 2022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MYSP Committee</a:t>
                      </a:r>
                    </a:p>
                    <a:p>
                      <a:r>
                        <a:rPr lang="en-GB" sz="1600">
                          <a:effectLst/>
                          <a:latin typeface="Calibri" panose="020F0502020204030204" pitchFamily="34" charset="0"/>
                          <a:ea typeface="Calibri" panose="020F0502020204030204" pitchFamily="34" charset="0"/>
                          <a:cs typeface="Times New Roman" panose="02020603050405020304" pitchFamily="18" charset="0"/>
                        </a:rPr>
                        <a:t>Sr. Admin Working Session</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highlight>
                            <a:srgbClr val="FFFF00"/>
                          </a:highlight>
                        </a:rPr>
                        <a:t>Workshop/Retreat – March 23, 2022</a:t>
                      </a:r>
                    </a:p>
                    <a:p>
                      <a:r>
                        <a:rPr lang="en-GB" sz="1600">
                          <a:effectLst/>
                          <a:latin typeface="Calibri"/>
                          <a:ea typeface="Calibri" panose="020F0502020204030204" pitchFamily="34" charset="0"/>
                          <a:cs typeface="Times New Roman"/>
                        </a:rPr>
                        <a:t>March 30, 2022</a:t>
                      </a:r>
                      <a:endParaRPr lang="en-CA" sz="1600">
                        <a:effectLst/>
                        <a:latin typeface="Calibri"/>
                        <a:ea typeface="Calibri" panose="020F0502020204030204" pitchFamily="34" charset="0"/>
                        <a:cs typeface="Times New Roman"/>
                      </a:endParaRPr>
                    </a:p>
                  </a:txBody>
                  <a:tcPr marL="68580" marR="68580" marT="0" marB="0"/>
                </a:tc>
                <a:extLst>
                  <a:ext uri="{0D108BD9-81ED-4DB2-BD59-A6C34878D82A}">
                    <a16:rowId xmlns:a16="http://schemas.microsoft.com/office/drawing/2014/main" val="2291936135"/>
                  </a:ext>
                </a:extLst>
              </a:tr>
              <a:tr h="883348">
                <a:tc>
                  <a:txBody>
                    <a:bodyPr/>
                    <a:lstStyle/>
                    <a:p>
                      <a:r>
                        <a:rPr lang="en-GB" sz="1600">
                          <a:effectLst/>
                        </a:rPr>
                        <a:t>April 2022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Sr. Admin Working Session</a:t>
                      </a:r>
                    </a:p>
                    <a:p>
                      <a:r>
                        <a:rPr lang="en-GB" sz="1600">
                          <a:effectLst/>
                        </a:rPr>
                        <a:t>MYSP Committee</a:t>
                      </a:r>
                    </a:p>
                    <a:p>
                      <a:r>
                        <a:rPr lang="en-GB" sz="1600">
                          <a:effectLst/>
                        </a:rPr>
                        <a:t>Public /Stakeholders</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CA" sz="1600">
                          <a:effectLst/>
                          <a:latin typeface="Calibri" panose="020F0502020204030204" pitchFamily="34" charset="0"/>
                          <a:ea typeface="Calibri" panose="020F0502020204030204" pitchFamily="34" charset="0"/>
                          <a:cs typeface="Times New Roman" panose="02020603050405020304" pitchFamily="18" charset="0"/>
                        </a:rPr>
                        <a:t>April 5, 2022</a:t>
                      </a:r>
                    </a:p>
                    <a:p>
                      <a:r>
                        <a:rPr lang="en-CA" sz="16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April 19, 2022 (5:15pm – 6:45pm) Virtual</a:t>
                      </a:r>
                    </a:p>
                    <a:p>
                      <a:r>
                        <a:rPr lang="en-CA" sz="1600">
                          <a:effectLst/>
                          <a:latin typeface="Calibri" panose="020F0502020204030204" pitchFamily="34" charset="0"/>
                          <a:ea typeface="Calibri" panose="020F0502020204030204" pitchFamily="34" charset="0"/>
                          <a:cs typeface="Times New Roman" panose="02020603050405020304" pitchFamily="18" charset="0"/>
                        </a:rPr>
                        <a:t>Information Sharing</a:t>
                      </a:r>
                    </a:p>
                  </a:txBody>
                  <a:tcPr marL="68580" marR="68580" marT="0" marB="0"/>
                </a:tc>
                <a:extLst>
                  <a:ext uri="{0D108BD9-81ED-4DB2-BD59-A6C34878D82A}">
                    <a16:rowId xmlns:a16="http://schemas.microsoft.com/office/drawing/2014/main" val="2284681041"/>
                  </a:ext>
                </a:extLst>
              </a:tr>
              <a:tr h="883348">
                <a:tc>
                  <a:txBody>
                    <a:bodyPr/>
                    <a:lstStyle/>
                    <a:p>
                      <a:r>
                        <a:rPr lang="en-GB" sz="1600">
                          <a:effectLst/>
                        </a:rPr>
                        <a:t>May 2022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MYSP Committee </a:t>
                      </a:r>
                    </a:p>
                    <a:p>
                      <a:r>
                        <a:rPr lang="en-GB" sz="1600">
                          <a:effectLst/>
                        </a:rPr>
                        <a:t>Sr. Admin Working Session</a:t>
                      </a:r>
                    </a:p>
                    <a:p>
                      <a:r>
                        <a:rPr lang="en-GB" sz="1600">
                          <a:effectLst/>
                        </a:rPr>
                        <a:t>Public/Stakeholders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highlight>
                            <a:srgbClr val="FFFF00"/>
                          </a:highlight>
                        </a:rPr>
                        <a:t>May 16, 2022 </a:t>
                      </a:r>
                      <a:r>
                        <a:rPr lang="en-CA" sz="16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(5:15pm – 6:45pm) Virtual</a:t>
                      </a:r>
                      <a:endParaRPr lang="en-GB" sz="1600">
                        <a:effectLst/>
                        <a:highlight>
                          <a:srgbClr val="FFFF00"/>
                        </a:highlight>
                      </a:endParaRPr>
                    </a:p>
                    <a:p>
                      <a:r>
                        <a:rPr lang="en-GB" sz="1600">
                          <a:effectLst/>
                        </a:rPr>
                        <a:t>May 17, 2022</a:t>
                      </a:r>
                    </a:p>
                    <a:p>
                      <a:r>
                        <a:rPr lang="en-GB" sz="1600">
                          <a:effectLst/>
                        </a:rPr>
                        <a:t>Community Engagement – May 30, 2022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2336623"/>
                  </a:ext>
                </a:extLst>
              </a:tr>
            </a:tbl>
          </a:graphicData>
        </a:graphic>
      </p:graphicFrame>
      <p:sp>
        <p:nvSpPr>
          <p:cNvPr id="5" name="Rectangle 1">
            <a:extLst>
              <a:ext uri="{FF2B5EF4-FFF2-40B4-BE49-F238E27FC236}">
                <a16:creationId xmlns:a16="http://schemas.microsoft.com/office/drawing/2014/main" id="{55E5525E-9B3C-2748-91DB-52294AB1302C}"/>
              </a:ext>
            </a:extLst>
          </p:cNvPr>
          <p:cNvSpPr>
            <a:spLocks noChangeArrowheads="1"/>
          </p:cNvSpPr>
          <p:nvPr/>
        </p:nvSpPr>
        <p:spPr bwMode="auto">
          <a:xfrm>
            <a:off x="-4389080" y="-318968"/>
            <a:ext cx="19726382" cy="100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04263902"/>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1FB02-5D46-574F-A835-6C70955F148E}"/>
              </a:ext>
            </a:extLst>
          </p:cNvPr>
          <p:cNvSpPr>
            <a:spLocks noGrp="1"/>
          </p:cNvSpPr>
          <p:nvPr>
            <p:ph type="title"/>
          </p:nvPr>
        </p:nvSpPr>
        <p:spPr>
          <a:xfrm>
            <a:off x="838200" y="18706"/>
            <a:ext cx="10515600" cy="1325563"/>
          </a:xfrm>
        </p:spPr>
        <p:txBody>
          <a:bodyPr/>
          <a:lstStyle/>
          <a:p>
            <a:r>
              <a:rPr lang="en-US"/>
              <a:t>Proposed Timelines</a:t>
            </a:r>
          </a:p>
        </p:txBody>
      </p:sp>
      <p:graphicFrame>
        <p:nvGraphicFramePr>
          <p:cNvPr id="4" name="Content Placeholder 3">
            <a:extLst>
              <a:ext uri="{FF2B5EF4-FFF2-40B4-BE49-F238E27FC236}">
                <a16:creationId xmlns:a16="http://schemas.microsoft.com/office/drawing/2014/main" id="{EE0B0D2D-EAFC-C242-8762-A675FED65B2D}"/>
              </a:ext>
            </a:extLst>
          </p:cNvPr>
          <p:cNvGraphicFramePr>
            <a:graphicFrameLocks noGrp="1"/>
          </p:cNvGraphicFramePr>
          <p:nvPr>
            <p:ph idx="1"/>
            <p:extLst>
              <p:ext uri="{D42A27DB-BD31-4B8C-83A1-F6EECF244321}">
                <p14:modId xmlns:p14="http://schemas.microsoft.com/office/powerpoint/2010/main" val="4251615143"/>
              </p:ext>
            </p:extLst>
          </p:nvPr>
        </p:nvGraphicFramePr>
        <p:xfrm>
          <a:off x="1027416" y="1181714"/>
          <a:ext cx="9759404" cy="5484395"/>
        </p:xfrm>
        <a:graphic>
          <a:graphicData uri="http://schemas.openxmlformats.org/drawingml/2006/table">
            <a:tbl>
              <a:tblPr firstRow="1" firstCol="1" bandRow="1">
                <a:tableStyleId>{5C22544A-7EE6-4342-B048-85BDC9FD1C3A}</a:tableStyleId>
              </a:tblPr>
              <a:tblGrid>
                <a:gridCol w="2212827">
                  <a:extLst>
                    <a:ext uri="{9D8B030D-6E8A-4147-A177-3AD203B41FA5}">
                      <a16:colId xmlns:a16="http://schemas.microsoft.com/office/drawing/2014/main" val="353510651"/>
                    </a:ext>
                  </a:extLst>
                </a:gridCol>
                <a:gridCol w="3204425">
                  <a:extLst>
                    <a:ext uri="{9D8B030D-6E8A-4147-A177-3AD203B41FA5}">
                      <a16:colId xmlns:a16="http://schemas.microsoft.com/office/drawing/2014/main" val="1007217188"/>
                    </a:ext>
                  </a:extLst>
                </a:gridCol>
                <a:gridCol w="4342152">
                  <a:extLst>
                    <a:ext uri="{9D8B030D-6E8A-4147-A177-3AD203B41FA5}">
                      <a16:colId xmlns:a16="http://schemas.microsoft.com/office/drawing/2014/main" val="1284827038"/>
                    </a:ext>
                  </a:extLst>
                </a:gridCol>
              </a:tblGrid>
              <a:tr h="590063">
                <a:tc>
                  <a:txBody>
                    <a:bodyPr/>
                    <a:lstStyle/>
                    <a:p>
                      <a:r>
                        <a:rPr lang="en-GB" sz="1800">
                          <a:effectLst/>
                        </a:rPr>
                        <a:t>Date</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800">
                          <a:effectLst/>
                        </a:rPr>
                        <a:t>Audience/Participants</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800">
                          <a:effectLst/>
                        </a:rPr>
                        <a:t>Activity</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4943129"/>
                  </a:ext>
                </a:extLst>
              </a:tr>
              <a:tr h="1157403">
                <a:tc>
                  <a:txBody>
                    <a:bodyPr/>
                    <a:lstStyle/>
                    <a:p>
                      <a:r>
                        <a:rPr lang="en-GB" sz="1600">
                          <a:effectLst/>
                        </a:rPr>
                        <a:t>June 2022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Sr. Admin Working Session</a:t>
                      </a:r>
                    </a:p>
                    <a:p>
                      <a:r>
                        <a:rPr lang="en-GB" sz="1600">
                          <a:effectLst/>
                        </a:rPr>
                        <a:t>MYSP Committee</a:t>
                      </a:r>
                    </a:p>
                    <a:p>
                      <a:r>
                        <a:rPr lang="en-GB" sz="1600">
                          <a:effectLst/>
                        </a:rPr>
                        <a:t>Public/Stakeholders</a:t>
                      </a:r>
                    </a:p>
                    <a:p>
                      <a:r>
                        <a:rPr lang="en-GB" sz="1600">
                          <a:effectLst/>
                          <a:latin typeface="Calibri" panose="020F0502020204030204" pitchFamily="34" charset="0"/>
                          <a:ea typeface="Calibri" panose="020F0502020204030204" pitchFamily="34" charset="0"/>
                          <a:cs typeface="Times New Roman" panose="02020603050405020304" pitchFamily="18" charset="0"/>
                        </a:rPr>
                        <a:t>Sr. Admin Working Session</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June 2, 2022</a:t>
                      </a:r>
                    </a:p>
                    <a:p>
                      <a:r>
                        <a:rPr lang="en-GB" sz="1600">
                          <a:effectLst/>
                          <a:highlight>
                            <a:srgbClr val="FFFF00"/>
                          </a:highlight>
                        </a:rPr>
                        <a:t>June 13, </a:t>
                      </a:r>
                      <a:r>
                        <a:rPr lang="en-CA" sz="16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2022 (5:15pm – 6:45pm) Virtual</a:t>
                      </a:r>
                      <a:endParaRPr lang="en-GB" sz="1600">
                        <a:effectLst/>
                        <a:highlight>
                          <a:srgbClr val="FFFF00"/>
                        </a:highlight>
                      </a:endParaRPr>
                    </a:p>
                    <a:p>
                      <a:r>
                        <a:rPr lang="en-GB" sz="1600">
                          <a:effectLst/>
                          <a:latin typeface="Calibri" panose="020F0502020204030204" pitchFamily="34" charset="0"/>
                          <a:ea typeface="Calibri" panose="020F0502020204030204" pitchFamily="34" charset="0"/>
                          <a:cs typeface="Times New Roman" panose="02020603050405020304" pitchFamily="18" charset="0"/>
                        </a:rPr>
                        <a:t>Gather Feedback</a:t>
                      </a:r>
                    </a:p>
                    <a:p>
                      <a:r>
                        <a:rPr lang="en-CA" sz="1600">
                          <a:effectLst/>
                          <a:latin typeface="Calibri" panose="020F0502020204030204" pitchFamily="34" charset="0"/>
                          <a:ea typeface="Calibri" panose="020F0502020204030204" pitchFamily="34" charset="0"/>
                          <a:cs typeface="Times New Roman" panose="02020603050405020304" pitchFamily="18" charset="0"/>
                        </a:rPr>
                        <a:t>June 22, 2022</a:t>
                      </a:r>
                    </a:p>
                  </a:txBody>
                  <a:tcPr marL="68580" marR="68580" marT="0" marB="0"/>
                </a:tc>
                <a:extLst>
                  <a:ext uri="{0D108BD9-81ED-4DB2-BD59-A6C34878D82A}">
                    <a16:rowId xmlns:a16="http://schemas.microsoft.com/office/drawing/2014/main" val="1493221368"/>
                  </a:ext>
                </a:extLst>
              </a:tr>
              <a:tr h="590063">
                <a:tc>
                  <a:txBody>
                    <a:bodyPr/>
                    <a:lstStyle/>
                    <a:p>
                      <a:r>
                        <a:rPr lang="en-GB" sz="1600">
                          <a:effectLst/>
                        </a:rPr>
                        <a:t>July-August 2022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Communications/Director/Chair/</a:t>
                      </a:r>
                    </a:p>
                    <a:p>
                      <a:r>
                        <a:rPr lang="en-GB" sz="1600">
                          <a:effectLst/>
                        </a:rPr>
                        <a:t>Facilitator</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Content and Format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3425748"/>
                  </a:ext>
                </a:extLst>
              </a:tr>
              <a:tr h="1180127">
                <a:tc>
                  <a:txBody>
                    <a:bodyPr/>
                    <a:lstStyle/>
                    <a:p>
                      <a:r>
                        <a:rPr lang="en-GB" sz="1600">
                          <a:effectLst/>
                        </a:rPr>
                        <a:t>September 2022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Senior Admin</a:t>
                      </a:r>
                    </a:p>
                    <a:p>
                      <a:r>
                        <a:rPr lang="en-GB" sz="1600">
                          <a:effectLst/>
                          <a:latin typeface="Calibri" panose="020F0502020204030204" pitchFamily="34" charset="0"/>
                          <a:ea typeface="Calibri" panose="020F0502020204030204" pitchFamily="34" charset="0"/>
                          <a:cs typeface="Times New Roman" panose="02020603050405020304" pitchFamily="18" charset="0"/>
                        </a:rPr>
                        <a:t>MYSP Committee </a:t>
                      </a:r>
                    </a:p>
                    <a:p>
                      <a:r>
                        <a:rPr lang="en-GB" sz="1600">
                          <a:effectLst/>
                          <a:latin typeface="Calibri" panose="020F0502020204030204" pitchFamily="34" charset="0"/>
                          <a:ea typeface="Calibri" panose="020F0502020204030204" pitchFamily="34" charset="0"/>
                          <a:cs typeface="Times New Roman" panose="02020603050405020304" pitchFamily="18" charset="0"/>
                        </a:rPr>
                        <a:t>Board of Trustees</a:t>
                      </a:r>
                    </a:p>
                    <a:p>
                      <a:r>
                        <a:rPr lang="en-GB" sz="1600">
                          <a:effectLst/>
                          <a:latin typeface="Calibri" panose="020F0502020204030204" pitchFamily="34" charset="0"/>
                          <a:ea typeface="Calibri" panose="020F0502020204030204" pitchFamily="34" charset="0"/>
                          <a:cs typeface="Times New Roman" panose="02020603050405020304" pitchFamily="18" charset="0"/>
                        </a:rPr>
                        <a:t>Senior Admin</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Review Draft - TBD</a:t>
                      </a:r>
                    </a:p>
                    <a:p>
                      <a:r>
                        <a:rPr lang="en-GB" sz="16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Review Draft - TBD</a:t>
                      </a:r>
                    </a:p>
                    <a:p>
                      <a:r>
                        <a:rPr lang="en-GB" sz="1600">
                          <a:effectLst/>
                          <a:latin typeface="Calibri" panose="020F0502020204030204" pitchFamily="34" charset="0"/>
                          <a:ea typeface="Calibri" panose="020F0502020204030204" pitchFamily="34" charset="0"/>
                          <a:cs typeface="Times New Roman" panose="02020603050405020304" pitchFamily="18" charset="0"/>
                        </a:rPr>
                        <a:t>Review Draft – September 26, 2022</a:t>
                      </a:r>
                    </a:p>
                    <a:p>
                      <a:r>
                        <a:rPr lang="en-GB" sz="1600">
                          <a:effectLst/>
                          <a:latin typeface="Calibri" panose="020F0502020204030204" pitchFamily="34" charset="0"/>
                          <a:ea typeface="Calibri" panose="020F0502020204030204" pitchFamily="34" charset="0"/>
                          <a:cs typeface="Times New Roman" panose="02020603050405020304" pitchFamily="18" charset="0"/>
                        </a:rPr>
                        <a:t>Final Revisions - TBD</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3163415"/>
                  </a:ext>
                </a:extLst>
              </a:tr>
              <a:tr h="688338">
                <a:tc>
                  <a:txBody>
                    <a:bodyPr/>
                    <a:lstStyle/>
                    <a:p>
                      <a:r>
                        <a:rPr lang="en-GB" sz="1600">
                          <a:effectLst/>
                        </a:rPr>
                        <a:t>October 2022 </a:t>
                      </a:r>
                      <a:endParaRPr lang="en-CA" sz="1600">
                        <a:effectLst/>
                      </a:endParaRPr>
                    </a:p>
                    <a:p>
                      <a:r>
                        <a:rPr lang="en-GB" sz="1600">
                          <a:effectLst/>
                        </a:rPr>
                        <a:t>(Special Board meeting)</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Board of Trustees</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Final Approval</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8749152"/>
                  </a:ext>
                </a:extLst>
              </a:tr>
              <a:tr h="688338">
                <a:tc>
                  <a:txBody>
                    <a:bodyPr/>
                    <a:lstStyle/>
                    <a:p>
                      <a:r>
                        <a:rPr lang="en-CA" sz="1600">
                          <a:effectLst/>
                          <a:latin typeface="Calibri" panose="020F0502020204030204" pitchFamily="34" charset="0"/>
                          <a:ea typeface="Calibri" panose="020F0502020204030204" pitchFamily="34" charset="0"/>
                          <a:cs typeface="Times New Roman" panose="02020603050405020304" pitchFamily="18" charset="0"/>
                        </a:rPr>
                        <a:t>November /December</a:t>
                      </a:r>
                    </a:p>
                  </a:txBody>
                  <a:tcPr marL="68580" marR="68580" marT="0" marB="0"/>
                </a:tc>
                <a:tc>
                  <a:txBody>
                    <a:bodyPr/>
                    <a:lstStyle/>
                    <a:p>
                      <a:r>
                        <a:rPr lang="en-CA" sz="1600">
                          <a:effectLst/>
                          <a:latin typeface="Calibri" panose="020F0502020204030204" pitchFamily="34" charset="0"/>
                          <a:ea typeface="Calibri" panose="020F0502020204030204" pitchFamily="34" charset="0"/>
                          <a:cs typeface="Times New Roman" panose="02020603050405020304" pitchFamily="18" charset="0"/>
                        </a:rPr>
                        <a:t>Communications</a:t>
                      </a:r>
                    </a:p>
                  </a:txBody>
                  <a:tcPr marL="68580" marR="68580" marT="0" marB="0"/>
                </a:tc>
                <a:tc>
                  <a:txBody>
                    <a:bodyPr/>
                    <a:lstStyle/>
                    <a:p>
                      <a:r>
                        <a:rPr lang="en-CA" sz="1600">
                          <a:effectLst/>
                          <a:latin typeface="Calibri" panose="020F0502020204030204" pitchFamily="34" charset="0"/>
                          <a:ea typeface="Calibri" panose="020F0502020204030204" pitchFamily="34" charset="0"/>
                          <a:cs typeface="Times New Roman" panose="02020603050405020304" pitchFamily="18" charset="0"/>
                        </a:rPr>
                        <a:t>Communications Plan for Roll-out</a:t>
                      </a:r>
                    </a:p>
                  </a:txBody>
                  <a:tcPr marL="68580" marR="68580" marT="0" marB="0"/>
                </a:tc>
                <a:extLst>
                  <a:ext uri="{0D108BD9-81ED-4DB2-BD59-A6C34878D82A}">
                    <a16:rowId xmlns:a16="http://schemas.microsoft.com/office/drawing/2014/main" val="2211250112"/>
                  </a:ext>
                </a:extLst>
              </a:tr>
              <a:tr h="590063">
                <a:tc>
                  <a:txBody>
                    <a:bodyPr/>
                    <a:lstStyle/>
                    <a:p>
                      <a:r>
                        <a:rPr lang="en-GB" sz="1600">
                          <a:effectLst/>
                        </a:rPr>
                        <a:t>January 2023</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DCDSB Community</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Launch</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1186935"/>
                  </a:ext>
                </a:extLst>
              </a:tr>
            </a:tbl>
          </a:graphicData>
        </a:graphic>
      </p:graphicFrame>
      <p:sp>
        <p:nvSpPr>
          <p:cNvPr id="5" name="Rectangle 1">
            <a:extLst>
              <a:ext uri="{FF2B5EF4-FFF2-40B4-BE49-F238E27FC236}">
                <a16:creationId xmlns:a16="http://schemas.microsoft.com/office/drawing/2014/main" id="{55E5525E-9B3C-2748-91DB-52294AB1302C}"/>
              </a:ext>
            </a:extLst>
          </p:cNvPr>
          <p:cNvSpPr>
            <a:spLocks noChangeArrowheads="1"/>
          </p:cNvSpPr>
          <p:nvPr/>
        </p:nvSpPr>
        <p:spPr bwMode="auto">
          <a:xfrm>
            <a:off x="-4389080" y="-318967"/>
            <a:ext cx="19726382" cy="100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64363065"/>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A1EB8-E972-6E2E-F6F1-01BB0BC3C961}"/>
              </a:ext>
            </a:extLst>
          </p:cNvPr>
          <p:cNvSpPr>
            <a:spLocks noGrp="1"/>
          </p:cNvSpPr>
          <p:nvPr>
            <p:ph type="title"/>
          </p:nvPr>
        </p:nvSpPr>
        <p:spPr/>
        <p:txBody>
          <a:bodyPr/>
          <a:lstStyle/>
          <a:p>
            <a:r>
              <a:rPr lang="en-US">
                <a:latin typeface="Arial"/>
                <a:cs typeface="Arial"/>
              </a:rPr>
              <a:t>MISSION, VISION, VALUES</a:t>
            </a:r>
            <a:endParaRPr lang="en-US"/>
          </a:p>
        </p:txBody>
      </p:sp>
      <p:sp>
        <p:nvSpPr>
          <p:cNvPr id="3" name="Text Placeholder 2">
            <a:extLst>
              <a:ext uri="{FF2B5EF4-FFF2-40B4-BE49-F238E27FC236}">
                <a16:creationId xmlns:a16="http://schemas.microsoft.com/office/drawing/2014/main" id="{74519D2C-9340-1F60-AE67-66720EAD303B}"/>
              </a:ext>
            </a:extLst>
          </p:cNvPr>
          <p:cNvSpPr>
            <a:spLocks noGrp="1"/>
          </p:cNvSpPr>
          <p:nvPr>
            <p:ph type="body" idx="1"/>
          </p:nvPr>
        </p:nvSpPr>
        <p:spPr/>
        <p:txBody>
          <a:bodyPr vert="horz" lIns="91440" tIns="45720" rIns="91440" bIns="45720" rtlCol="0" anchor="t">
            <a:normAutofit/>
          </a:bodyPr>
          <a:lstStyle/>
          <a:p>
            <a:r>
              <a:rPr lang="en-US">
                <a:latin typeface="Arial"/>
                <a:cs typeface="Arial"/>
              </a:rPr>
              <a:t>How do we evaluate and reaffirm our Board's Mission, Vision and Values as part of the process?</a:t>
            </a:r>
            <a:endParaRPr lang="en-US"/>
          </a:p>
        </p:txBody>
      </p:sp>
    </p:spTree>
    <p:extLst>
      <p:ext uri="{BB962C8B-B14F-4D97-AF65-F5344CB8AC3E}">
        <p14:creationId xmlns:p14="http://schemas.microsoft.com/office/powerpoint/2010/main" val="1920310656"/>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555A1-3B2E-1946-9AFF-A428ED05495D}"/>
              </a:ext>
            </a:extLst>
          </p:cNvPr>
          <p:cNvSpPr>
            <a:spLocks noGrp="1"/>
          </p:cNvSpPr>
          <p:nvPr>
            <p:ph type="title"/>
          </p:nvPr>
        </p:nvSpPr>
        <p:spPr/>
        <p:txBody>
          <a:bodyPr>
            <a:normAutofit/>
          </a:bodyPr>
          <a:lstStyle/>
          <a:p>
            <a:r>
              <a:rPr lang="en-US" sz="5400"/>
              <a:t>DCDSB Mission Statement</a:t>
            </a:r>
          </a:p>
        </p:txBody>
      </p:sp>
      <p:sp>
        <p:nvSpPr>
          <p:cNvPr id="3" name="Content Placeholder 2">
            <a:extLst>
              <a:ext uri="{FF2B5EF4-FFF2-40B4-BE49-F238E27FC236}">
                <a16:creationId xmlns:a16="http://schemas.microsoft.com/office/drawing/2014/main" id="{47041868-E0DE-1C48-9100-E8D63B8B3F47}"/>
              </a:ext>
            </a:extLst>
          </p:cNvPr>
          <p:cNvSpPr>
            <a:spLocks noGrp="1"/>
          </p:cNvSpPr>
          <p:nvPr>
            <p:ph idx="1"/>
          </p:nvPr>
        </p:nvSpPr>
        <p:spPr>
          <a:xfrm>
            <a:off x="1163637" y="2682875"/>
            <a:ext cx="9761538" cy="1914526"/>
          </a:xfrm>
        </p:spPr>
        <p:txBody>
          <a:bodyPr vert="horz" lIns="91440" tIns="45720" rIns="91440" bIns="45720" rtlCol="0" anchor="t">
            <a:normAutofit/>
          </a:bodyPr>
          <a:lstStyle/>
          <a:p>
            <a:pPr marL="0" indent="0">
              <a:buNone/>
            </a:pPr>
            <a:r>
              <a:rPr lang="en-US" sz="4000" i="1">
                <a:latin typeface="Arial"/>
                <a:cs typeface="Arial"/>
              </a:rPr>
              <a:t>We are called to celebrate and nurture the God-given talents of each student as we serve with excellence in the light of Christ.</a:t>
            </a:r>
          </a:p>
        </p:txBody>
      </p:sp>
    </p:spTree>
    <p:extLst>
      <p:ext uri="{BB962C8B-B14F-4D97-AF65-F5344CB8AC3E}">
        <p14:creationId xmlns:p14="http://schemas.microsoft.com/office/powerpoint/2010/main" val="1855370620"/>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180EA-9C7F-B84F-BE1E-2441C2F7BE2C}"/>
              </a:ext>
            </a:extLst>
          </p:cNvPr>
          <p:cNvSpPr>
            <a:spLocks noGrp="1"/>
          </p:cNvSpPr>
          <p:nvPr>
            <p:ph type="title"/>
          </p:nvPr>
        </p:nvSpPr>
        <p:spPr/>
        <p:txBody>
          <a:bodyPr/>
          <a:lstStyle/>
          <a:p>
            <a:r>
              <a:rPr lang="en-US"/>
              <a:t>Our Vision</a:t>
            </a:r>
          </a:p>
        </p:txBody>
      </p:sp>
      <p:sp>
        <p:nvSpPr>
          <p:cNvPr id="3" name="Content Placeholder 2">
            <a:extLst>
              <a:ext uri="{FF2B5EF4-FFF2-40B4-BE49-F238E27FC236}">
                <a16:creationId xmlns:a16="http://schemas.microsoft.com/office/drawing/2014/main" id="{BBB60B2D-73A4-0B44-93A4-9DBC67081A87}"/>
              </a:ext>
            </a:extLst>
          </p:cNvPr>
          <p:cNvSpPr>
            <a:spLocks noGrp="1"/>
          </p:cNvSpPr>
          <p:nvPr>
            <p:ph idx="1"/>
          </p:nvPr>
        </p:nvSpPr>
        <p:spPr>
          <a:xfrm>
            <a:off x="1639887" y="1639779"/>
            <a:ext cx="9039225" cy="4735621"/>
          </a:xfrm>
        </p:spPr>
        <p:txBody>
          <a:bodyPr vert="horz" lIns="91440" tIns="45720" rIns="91440" bIns="45720" rtlCol="0" anchor="t">
            <a:normAutofit/>
          </a:bodyPr>
          <a:lstStyle/>
          <a:p>
            <a:pPr marL="0" indent="0">
              <a:buNone/>
            </a:pPr>
            <a:r>
              <a:rPr lang="en-CA" i="1">
                <a:latin typeface="Arial"/>
                <a:cs typeface="Arial"/>
              </a:rPr>
              <a:t>Each student in our Catholic learning community embodies excellence and equity by embracing the Ontario Catholic School Graduate Expectations – to be:</a:t>
            </a:r>
          </a:p>
          <a:p>
            <a:pPr marL="685165" lvl="1" indent="-227965"/>
            <a:r>
              <a:rPr lang="en-CA" i="1">
                <a:latin typeface="Arial"/>
                <a:cs typeface="Arial"/>
              </a:rPr>
              <a:t>A discerning believer; </a:t>
            </a:r>
          </a:p>
          <a:p>
            <a:pPr marL="685165" lvl="1" indent="-227965"/>
            <a:r>
              <a:rPr lang="en-CA" i="1">
                <a:latin typeface="Arial"/>
                <a:cs typeface="Arial"/>
              </a:rPr>
              <a:t>An effective communicator; </a:t>
            </a:r>
            <a:endParaRPr lang="en-CA" i="1"/>
          </a:p>
          <a:p>
            <a:pPr marL="685165" lvl="1" indent="-227965"/>
            <a:r>
              <a:rPr lang="en-CA" i="1">
                <a:latin typeface="Arial"/>
                <a:cs typeface="Arial"/>
              </a:rPr>
              <a:t>A reflective, creative and holistic thinker; </a:t>
            </a:r>
            <a:endParaRPr lang="en-CA" i="1"/>
          </a:p>
          <a:p>
            <a:pPr marL="685165" lvl="1" indent="-227965"/>
            <a:r>
              <a:rPr lang="en-CA" i="1">
                <a:latin typeface="Arial"/>
                <a:cs typeface="Arial"/>
              </a:rPr>
              <a:t>A self-directed, responsible lifelong learner; </a:t>
            </a:r>
            <a:endParaRPr lang="en-CA" i="1"/>
          </a:p>
          <a:p>
            <a:pPr marL="685165" lvl="1" indent="-227965"/>
            <a:r>
              <a:rPr lang="en-CA" i="1">
                <a:latin typeface="Arial"/>
                <a:cs typeface="Arial"/>
              </a:rPr>
              <a:t>A collaborative contributor; </a:t>
            </a:r>
            <a:endParaRPr lang="en-CA" i="1"/>
          </a:p>
          <a:p>
            <a:pPr marL="685165" lvl="1" indent="-227965"/>
            <a:r>
              <a:rPr lang="en-CA" i="1">
                <a:latin typeface="Arial"/>
                <a:cs typeface="Arial"/>
              </a:rPr>
              <a:t>A caring family member; and </a:t>
            </a:r>
            <a:endParaRPr lang="en-CA" i="1"/>
          </a:p>
          <a:p>
            <a:pPr marL="685165" lvl="1" indent="-227965"/>
            <a:r>
              <a:rPr lang="en-CA" i="1">
                <a:latin typeface="Arial"/>
                <a:cs typeface="Arial"/>
              </a:rPr>
              <a:t>A responsible citizen.</a:t>
            </a:r>
            <a:endParaRPr lang="en-US" i="1">
              <a:latin typeface="Arial"/>
              <a:cs typeface="Arial"/>
            </a:endParaRPr>
          </a:p>
        </p:txBody>
      </p:sp>
    </p:spTree>
    <p:extLst>
      <p:ext uri="{BB962C8B-B14F-4D97-AF65-F5344CB8AC3E}">
        <p14:creationId xmlns:p14="http://schemas.microsoft.com/office/powerpoint/2010/main" val="2619808294"/>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D9B11-34B3-0142-B6A8-BD59432CA81C}"/>
              </a:ext>
            </a:extLst>
          </p:cNvPr>
          <p:cNvSpPr>
            <a:spLocks noGrp="1"/>
          </p:cNvSpPr>
          <p:nvPr>
            <p:ph type="title"/>
          </p:nvPr>
        </p:nvSpPr>
        <p:spPr>
          <a:xfrm>
            <a:off x="1070675" y="0"/>
            <a:ext cx="10515600" cy="1325563"/>
          </a:xfrm>
        </p:spPr>
        <p:txBody>
          <a:bodyPr/>
          <a:lstStyle/>
          <a:p>
            <a:r>
              <a:rPr lang="en-US"/>
              <a:t>Our Values</a:t>
            </a:r>
          </a:p>
        </p:txBody>
      </p:sp>
      <p:sp>
        <p:nvSpPr>
          <p:cNvPr id="3" name="Content Placeholder 2">
            <a:extLst>
              <a:ext uri="{FF2B5EF4-FFF2-40B4-BE49-F238E27FC236}">
                <a16:creationId xmlns:a16="http://schemas.microsoft.com/office/drawing/2014/main" id="{427F6DAD-982B-5A46-8B31-A86AA5BEB638}"/>
              </a:ext>
            </a:extLst>
          </p:cNvPr>
          <p:cNvSpPr>
            <a:spLocks noGrp="1"/>
          </p:cNvSpPr>
          <p:nvPr>
            <p:ph idx="1"/>
          </p:nvPr>
        </p:nvSpPr>
        <p:spPr>
          <a:xfrm>
            <a:off x="271193" y="1378568"/>
            <a:ext cx="10283125" cy="4638218"/>
          </a:xfrm>
        </p:spPr>
        <p:txBody>
          <a:bodyPr vert="horz" lIns="91440" tIns="45720" rIns="91440" bIns="45720" rtlCol="0" anchor="t">
            <a:normAutofit fontScale="62500" lnSpcReduction="20000"/>
          </a:bodyPr>
          <a:lstStyle/>
          <a:p>
            <a:pPr marL="0" indent="0">
              <a:buNone/>
            </a:pPr>
            <a:r>
              <a:rPr lang="en-CA" sz="3400">
                <a:latin typeface="Arial"/>
                <a:cs typeface="Arial"/>
              </a:rPr>
              <a:t>As a Catholic Learning Community, we value: </a:t>
            </a:r>
            <a:endParaRPr lang="en-CA" sz="3400"/>
          </a:p>
          <a:p>
            <a:pPr marL="0" indent="0">
              <a:buNone/>
            </a:pPr>
            <a:r>
              <a:rPr lang="en-CA" b="1">
                <a:latin typeface="Arial"/>
                <a:cs typeface="Arial"/>
              </a:rPr>
              <a:t>Faith</a:t>
            </a:r>
            <a:r>
              <a:rPr lang="en-CA">
                <a:latin typeface="Arial"/>
                <a:cs typeface="Arial"/>
              </a:rPr>
              <a:t>—evangelizing ourselves and others through scripture, sacrament, prayer and action in service with home, school and parish. </a:t>
            </a:r>
            <a:endParaRPr lang="en-CA"/>
          </a:p>
          <a:p>
            <a:pPr marL="0" indent="0">
              <a:buNone/>
            </a:pPr>
            <a:r>
              <a:rPr lang="en-CA" b="1">
                <a:latin typeface="Arial"/>
                <a:cs typeface="Arial"/>
              </a:rPr>
              <a:t>Hope</a:t>
            </a:r>
            <a:r>
              <a:rPr lang="en-CA">
                <a:latin typeface="Arial"/>
                <a:cs typeface="Arial"/>
              </a:rPr>
              <a:t>—giving witness to the belief that we can become who we are called to be. </a:t>
            </a:r>
            <a:endParaRPr lang="en-CA"/>
          </a:p>
          <a:p>
            <a:pPr marL="0" indent="0">
              <a:buNone/>
            </a:pPr>
            <a:r>
              <a:rPr lang="en-CA" b="1">
                <a:latin typeface="Arial"/>
                <a:cs typeface="Arial"/>
              </a:rPr>
              <a:t>Love</a:t>
            </a:r>
            <a:r>
              <a:rPr lang="en-CA">
                <a:latin typeface="Arial"/>
                <a:cs typeface="Arial"/>
              </a:rPr>
              <a:t>—being present to others with care, compassion, solidarity, reconciliation and forgiveness. </a:t>
            </a:r>
            <a:endParaRPr lang="en-CA"/>
          </a:p>
          <a:p>
            <a:pPr marL="0" indent="0">
              <a:buNone/>
            </a:pPr>
            <a:r>
              <a:rPr lang="en-CA" b="1">
                <a:latin typeface="Arial"/>
                <a:cs typeface="Arial"/>
              </a:rPr>
              <a:t>Peace</a:t>
            </a:r>
            <a:r>
              <a:rPr lang="en-CA">
                <a:latin typeface="Arial"/>
                <a:cs typeface="Arial"/>
              </a:rPr>
              <a:t>—creating opportunities for contemplation, spirituality, reconciliation and forgiveness. </a:t>
            </a:r>
            <a:endParaRPr lang="en-CA"/>
          </a:p>
          <a:p>
            <a:pPr marL="0" indent="0">
              <a:buNone/>
            </a:pPr>
            <a:r>
              <a:rPr lang="en-CA" b="1">
                <a:latin typeface="Arial"/>
                <a:cs typeface="Arial"/>
              </a:rPr>
              <a:t>Wisdom</a:t>
            </a:r>
            <a:r>
              <a:rPr lang="en-CA">
                <a:latin typeface="Arial"/>
                <a:cs typeface="Arial"/>
              </a:rPr>
              <a:t>—listening and responding to the Holy Spirit. </a:t>
            </a:r>
          </a:p>
          <a:p>
            <a:pPr marL="0" indent="0">
              <a:buNone/>
            </a:pPr>
            <a:r>
              <a:rPr lang="en-CA" b="1">
                <a:latin typeface="Arial"/>
                <a:cs typeface="Arial"/>
              </a:rPr>
              <a:t>Inclusion</a:t>
            </a:r>
            <a:r>
              <a:rPr lang="en-CA">
                <a:latin typeface="Arial"/>
                <a:cs typeface="Arial"/>
              </a:rPr>
              <a:t>—ensuring a sense of belonging by promoting the dignity and worth of each human life. </a:t>
            </a:r>
            <a:endParaRPr lang="en-CA"/>
          </a:p>
          <a:p>
            <a:pPr marL="0" indent="0">
              <a:buNone/>
            </a:pPr>
            <a:r>
              <a:rPr lang="en-CA" b="1">
                <a:latin typeface="Arial"/>
                <a:cs typeface="Arial"/>
              </a:rPr>
              <a:t>Excellence</a:t>
            </a:r>
            <a:r>
              <a:rPr lang="en-CA">
                <a:latin typeface="Arial"/>
                <a:cs typeface="Arial"/>
              </a:rPr>
              <a:t>—building on God’s grace to achieve our earthly and eternal vocations. </a:t>
            </a:r>
            <a:endParaRPr lang="en-CA"/>
          </a:p>
          <a:p>
            <a:pPr marL="0" indent="0">
              <a:buNone/>
            </a:pPr>
            <a:r>
              <a:rPr lang="en-CA" b="1">
                <a:latin typeface="Arial"/>
                <a:cs typeface="Arial"/>
              </a:rPr>
              <a:t>Creativity</a:t>
            </a:r>
            <a:r>
              <a:rPr lang="en-CA">
                <a:latin typeface="Arial"/>
                <a:cs typeface="Arial"/>
              </a:rPr>
              <a:t>—celebrating diverse and innovative expressions of God’s gifts. </a:t>
            </a:r>
            <a:endParaRPr lang="en-CA"/>
          </a:p>
          <a:p>
            <a:pPr marL="0" indent="0">
              <a:buNone/>
            </a:pPr>
            <a:r>
              <a:rPr lang="en-CA" b="1">
                <a:latin typeface="Arial"/>
                <a:cs typeface="Arial"/>
              </a:rPr>
              <a:t>Service</a:t>
            </a:r>
            <a:r>
              <a:rPr lang="en-CA">
                <a:latin typeface="Arial"/>
                <a:cs typeface="Arial"/>
              </a:rPr>
              <a:t>—seeking out and responding to local and global needs with prudence, fortitude, humility and charity. </a:t>
            </a:r>
          </a:p>
          <a:p>
            <a:pPr marL="0" indent="0">
              <a:buNone/>
            </a:pPr>
            <a:r>
              <a:rPr lang="en-CA" b="1">
                <a:latin typeface="Arial"/>
                <a:cs typeface="Arial"/>
              </a:rPr>
              <a:t>Stewardship</a:t>
            </a:r>
            <a:r>
              <a:rPr lang="en-CA">
                <a:latin typeface="Arial"/>
                <a:cs typeface="Arial"/>
              </a:rPr>
              <a:t>—shepherding God’s creation and resources for the common good. </a:t>
            </a:r>
            <a:endParaRPr lang="en-CA"/>
          </a:p>
          <a:p>
            <a:pPr marL="0" indent="0">
              <a:buNone/>
            </a:pPr>
            <a:r>
              <a:rPr lang="en-CA" b="1">
                <a:latin typeface="Arial"/>
                <a:cs typeface="Arial"/>
              </a:rPr>
              <a:t>Responsibility</a:t>
            </a:r>
            <a:r>
              <a:rPr lang="en-CA">
                <a:latin typeface="Arial"/>
                <a:cs typeface="Arial"/>
              </a:rPr>
              <a:t>—demonstrating accountability and fidelity in thoughts, words and deeds. </a:t>
            </a:r>
            <a:endParaRPr lang="en-CA"/>
          </a:p>
          <a:p>
            <a:pPr marL="0" indent="0">
              <a:buNone/>
            </a:pPr>
            <a:r>
              <a:rPr lang="en-CA" b="1">
                <a:latin typeface="Arial"/>
                <a:cs typeface="Arial"/>
              </a:rPr>
              <a:t>Justice</a:t>
            </a:r>
            <a:r>
              <a:rPr lang="en-CA">
                <a:latin typeface="Arial"/>
                <a:cs typeface="Arial"/>
              </a:rPr>
              <a:t>—acting and serving with integrity in communion with the Gospel and teachings of Jesus.</a:t>
            </a:r>
            <a:endParaRPr lang="en-US">
              <a:latin typeface="Arial"/>
              <a:cs typeface="Arial"/>
            </a:endParaRPr>
          </a:p>
        </p:txBody>
      </p:sp>
    </p:spTree>
    <p:extLst>
      <p:ext uri="{BB962C8B-B14F-4D97-AF65-F5344CB8AC3E}">
        <p14:creationId xmlns:p14="http://schemas.microsoft.com/office/powerpoint/2010/main" val="2547282420"/>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6D633-B717-F448-9E15-516190F9A278}"/>
              </a:ext>
            </a:extLst>
          </p:cNvPr>
          <p:cNvSpPr>
            <a:spLocks noGrp="1"/>
          </p:cNvSpPr>
          <p:nvPr>
            <p:ph type="title"/>
          </p:nvPr>
        </p:nvSpPr>
        <p:spPr>
          <a:xfrm>
            <a:off x="940942" y="92271"/>
            <a:ext cx="10515600" cy="1325563"/>
          </a:xfrm>
        </p:spPr>
        <p:txBody>
          <a:bodyPr/>
          <a:lstStyle/>
          <a:p>
            <a:r>
              <a:rPr lang="en-US">
                <a:latin typeface="Arial"/>
                <a:cs typeface="Arial"/>
              </a:rPr>
              <a:t>Mission, Vision and Values </a:t>
            </a:r>
            <a:endParaRPr lang="en-US">
              <a:highlight>
                <a:srgbClr val="FFFF00"/>
              </a:highlight>
              <a:latin typeface="Arial"/>
              <a:cs typeface="Arial"/>
            </a:endParaRPr>
          </a:p>
        </p:txBody>
      </p:sp>
      <p:sp>
        <p:nvSpPr>
          <p:cNvPr id="3" name="Content Placeholder 2">
            <a:extLst>
              <a:ext uri="{FF2B5EF4-FFF2-40B4-BE49-F238E27FC236}">
                <a16:creationId xmlns:a16="http://schemas.microsoft.com/office/drawing/2014/main" id="{5E965CDD-2B24-5449-B0F1-4E2E219DDD64}"/>
              </a:ext>
            </a:extLst>
          </p:cNvPr>
          <p:cNvSpPr>
            <a:spLocks noGrp="1"/>
          </p:cNvSpPr>
          <p:nvPr>
            <p:ph idx="1"/>
          </p:nvPr>
        </p:nvSpPr>
        <p:spPr>
          <a:xfrm>
            <a:off x="1465263" y="1251147"/>
            <a:ext cx="9134475" cy="4759129"/>
          </a:xfrm>
        </p:spPr>
        <p:txBody>
          <a:bodyPr vert="horz" lIns="91440" tIns="45720" rIns="91440" bIns="45720" rtlCol="0" anchor="t">
            <a:normAutofit fontScale="92500"/>
          </a:bodyPr>
          <a:lstStyle/>
          <a:p>
            <a:pPr marL="227965" indent="-227965">
              <a:lnSpc>
                <a:spcPct val="120000"/>
              </a:lnSpc>
              <a:spcBef>
                <a:spcPts val="900"/>
              </a:spcBef>
            </a:pPr>
            <a:r>
              <a:rPr lang="en-US" sz="3600">
                <a:latin typeface="Arial"/>
                <a:cs typeface="Arial"/>
              </a:rPr>
              <a:t>Do our current  mission, vision and values reflect our Catholic community?</a:t>
            </a:r>
            <a:endParaRPr lang="en-US" sz="3600"/>
          </a:p>
          <a:p>
            <a:pPr marL="227965" indent="-227965">
              <a:lnSpc>
                <a:spcPct val="120000"/>
              </a:lnSpc>
              <a:spcBef>
                <a:spcPts val="900"/>
              </a:spcBef>
            </a:pPr>
            <a:r>
              <a:rPr lang="en-US" sz="3600">
                <a:latin typeface="Arial"/>
                <a:cs typeface="Arial"/>
              </a:rPr>
              <a:t>Do our staff see themselves reflected in our mission, vision and values?</a:t>
            </a:r>
          </a:p>
          <a:p>
            <a:pPr marL="227965" indent="-227965">
              <a:lnSpc>
                <a:spcPct val="120000"/>
              </a:lnSpc>
              <a:spcBef>
                <a:spcPts val="900"/>
              </a:spcBef>
            </a:pPr>
            <a:r>
              <a:rPr lang="en-US" sz="3600">
                <a:latin typeface="Arial"/>
                <a:cs typeface="Arial"/>
              </a:rPr>
              <a:t>Do our mission, vision and values statements reflect the legislated purpose and goals of publicly funded Catholic Education in Ontario?</a:t>
            </a:r>
            <a:endParaRPr lang="en-US" sz="3600"/>
          </a:p>
          <a:p>
            <a:pPr marL="227965" indent="-227965">
              <a:lnSpc>
                <a:spcPct val="120000"/>
              </a:lnSpc>
              <a:spcBef>
                <a:spcPts val="900"/>
              </a:spcBef>
            </a:pPr>
            <a:endParaRPr lang="en-US" sz="3600">
              <a:latin typeface="Arial"/>
              <a:cs typeface="Arial"/>
            </a:endParaRPr>
          </a:p>
        </p:txBody>
      </p:sp>
    </p:spTree>
    <p:extLst>
      <p:ext uri="{BB962C8B-B14F-4D97-AF65-F5344CB8AC3E}">
        <p14:creationId xmlns:p14="http://schemas.microsoft.com/office/powerpoint/2010/main" val="3604721164"/>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6D633-B717-F448-9E15-516190F9A278}"/>
              </a:ext>
            </a:extLst>
          </p:cNvPr>
          <p:cNvSpPr>
            <a:spLocks noGrp="1"/>
          </p:cNvSpPr>
          <p:nvPr>
            <p:ph type="title"/>
          </p:nvPr>
        </p:nvSpPr>
        <p:spPr>
          <a:xfrm>
            <a:off x="940942" y="92271"/>
            <a:ext cx="10515600" cy="1325563"/>
          </a:xfrm>
        </p:spPr>
        <p:txBody>
          <a:bodyPr/>
          <a:lstStyle/>
          <a:p>
            <a:r>
              <a:rPr lang="en-US">
                <a:latin typeface="Arial"/>
                <a:cs typeface="Arial"/>
              </a:rPr>
              <a:t>Mission, Vision and Values </a:t>
            </a:r>
            <a:endParaRPr lang="en-US">
              <a:highlight>
                <a:srgbClr val="FFFF00"/>
              </a:highlight>
              <a:latin typeface="Arial"/>
              <a:cs typeface="Arial"/>
            </a:endParaRPr>
          </a:p>
        </p:txBody>
      </p:sp>
      <p:sp>
        <p:nvSpPr>
          <p:cNvPr id="3" name="Content Placeholder 2">
            <a:extLst>
              <a:ext uri="{FF2B5EF4-FFF2-40B4-BE49-F238E27FC236}">
                <a16:creationId xmlns:a16="http://schemas.microsoft.com/office/drawing/2014/main" id="{5E965CDD-2B24-5449-B0F1-4E2E219DDD64}"/>
              </a:ext>
            </a:extLst>
          </p:cNvPr>
          <p:cNvSpPr>
            <a:spLocks noGrp="1"/>
          </p:cNvSpPr>
          <p:nvPr>
            <p:ph idx="1"/>
          </p:nvPr>
        </p:nvSpPr>
        <p:spPr>
          <a:xfrm>
            <a:off x="1504950" y="1417834"/>
            <a:ext cx="9491662" cy="4759129"/>
          </a:xfrm>
        </p:spPr>
        <p:txBody>
          <a:bodyPr vert="horz" lIns="91440" tIns="45720" rIns="91440" bIns="45720" rtlCol="0" anchor="t">
            <a:normAutofit/>
          </a:bodyPr>
          <a:lstStyle/>
          <a:p>
            <a:pPr marL="227965" indent="-227965">
              <a:lnSpc>
                <a:spcPct val="120000"/>
              </a:lnSpc>
              <a:spcBef>
                <a:spcPts val="900"/>
              </a:spcBef>
            </a:pPr>
            <a:r>
              <a:rPr lang="en-US" sz="3600">
                <a:latin typeface="Arial"/>
                <a:cs typeface="Arial"/>
              </a:rPr>
              <a:t>Do our mission, vision and values reflect our obligations under the Human Rights Code?</a:t>
            </a:r>
            <a:endParaRPr lang="en-US" sz="3600"/>
          </a:p>
          <a:p>
            <a:pPr marL="227965" indent="-227965">
              <a:lnSpc>
                <a:spcPct val="120000"/>
              </a:lnSpc>
              <a:spcBef>
                <a:spcPts val="900"/>
              </a:spcBef>
            </a:pPr>
            <a:r>
              <a:rPr lang="en-US" sz="3600">
                <a:latin typeface="Arial"/>
                <a:cs typeface="Arial"/>
              </a:rPr>
              <a:t>Are our statements concise, clear, aspirational and optimistic?</a:t>
            </a:r>
          </a:p>
        </p:txBody>
      </p:sp>
    </p:spTree>
    <p:extLst>
      <p:ext uri="{BB962C8B-B14F-4D97-AF65-F5344CB8AC3E}">
        <p14:creationId xmlns:p14="http://schemas.microsoft.com/office/powerpoint/2010/main" val="2015339558"/>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ECC7-F53B-DC4D-AA36-B049EB09554B}"/>
              </a:ext>
            </a:extLst>
          </p:cNvPr>
          <p:cNvSpPr>
            <a:spLocks noGrp="1"/>
          </p:cNvSpPr>
          <p:nvPr>
            <p:ph type="title"/>
          </p:nvPr>
        </p:nvSpPr>
        <p:spPr>
          <a:xfrm>
            <a:off x="838200" y="2348910"/>
            <a:ext cx="10515600" cy="1325563"/>
          </a:xfrm>
        </p:spPr>
        <p:txBody>
          <a:bodyPr>
            <a:normAutofit/>
          </a:bodyPr>
          <a:lstStyle/>
          <a:p>
            <a:pPr algn="ctr"/>
            <a:r>
              <a:rPr lang="en-US" sz="6000" b="1"/>
              <a:t>NEXT STEPS</a:t>
            </a:r>
          </a:p>
        </p:txBody>
      </p:sp>
    </p:spTree>
    <p:extLst>
      <p:ext uri="{BB962C8B-B14F-4D97-AF65-F5344CB8AC3E}">
        <p14:creationId xmlns:p14="http://schemas.microsoft.com/office/powerpoint/2010/main" val="2016116704"/>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B35D5-DCFD-FF44-8D58-EBDA334893DC}"/>
              </a:ext>
            </a:extLst>
          </p:cNvPr>
          <p:cNvSpPr>
            <a:spLocks noGrp="1"/>
          </p:cNvSpPr>
          <p:nvPr>
            <p:ph type="title"/>
          </p:nvPr>
        </p:nvSpPr>
        <p:spPr>
          <a:solidFill>
            <a:srgbClr val="FFBAF3"/>
          </a:solidFill>
        </p:spPr>
        <p:txBody>
          <a:bodyPr/>
          <a:lstStyle/>
          <a:p>
            <a:r>
              <a:rPr lang="en-US"/>
              <a:t>Phase 2 – Gathering Information</a:t>
            </a:r>
          </a:p>
        </p:txBody>
      </p:sp>
      <p:sp>
        <p:nvSpPr>
          <p:cNvPr id="3" name="Content Placeholder 2">
            <a:extLst>
              <a:ext uri="{FF2B5EF4-FFF2-40B4-BE49-F238E27FC236}">
                <a16:creationId xmlns:a16="http://schemas.microsoft.com/office/drawing/2014/main" id="{22016FB9-E4AF-9144-BD69-8F4D58B81FB5}"/>
              </a:ext>
            </a:extLst>
          </p:cNvPr>
          <p:cNvSpPr>
            <a:spLocks noGrp="1"/>
          </p:cNvSpPr>
          <p:nvPr>
            <p:ph idx="1"/>
          </p:nvPr>
        </p:nvSpPr>
        <p:spPr/>
        <p:txBody>
          <a:bodyPr>
            <a:normAutofit/>
          </a:bodyPr>
          <a:lstStyle/>
          <a:p>
            <a:pPr marL="0" indent="0">
              <a:buNone/>
            </a:pPr>
            <a:r>
              <a:rPr lang="en-US" b="1"/>
              <a:t>STAGE ONE – Data Collection and Analysis</a:t>
            </a:r>
          </a:p>
          <a:p>
            <a:pPr marL="0" indent="0">
              <a:buNone/>
            </a:pPr>
            <a:r>
              <a:rPr lang="en-US"/>
              <a:t>1. Data Collection</a:t>
            </a:r>
          </a:p>
          <a:p>
            <a:pPr lvl="1"/>
            <a:r>
              <a:rPr lang="en-US"/>
              <a:t>Internal scan (What data do we have? What data do we need?)</a:t>
            </a:r>
          </a:p>
          <a:p>
            <a:pPr lvl="1"/>
            <a:r>
              <a:rPr lang="en-US"/>
              <a:t>External Scan (What forces are at play externally?)</a:t>
            </a:r>
          </a:p>
          <a:p>
            <a:pPr marL="457189" lvl="1" indent="0">
              <a:buNone/>
            </a:pPr>
            <a:endParaRPr lang="en-US"/>
          </a:p>
          <a:p>
            <a:pPr marL="0" indent="0">
              <a:buNone/>
            </a:pPr>
            <a:r>
              <a:rPr lang="en-US"/>
              <a:t>2. Data Analysis</a:t>
            </a:r>
          </a:p>
          <a:p>
            <a:pPr lvl="1"/>
            <a:r>
              <a:rPr lang="en-US"/>
              <a:t>Find themes and outliers</a:t>
            </a:r>
          </a:p>
          <a:p>
            <a:pPr lvl="1"/>
            <a:r>
              <a:rPr lang="en-US"/>
              <a:t>Identify tentative strategic priorities</a:t>
            </a:r>
          </a:p>
        </p:txBody>
      </p:sp>
    </p:spTree>
    <p:extLst>
      <p:ext uri="{BB962C8B-B14F-4D97-AF65-F5344CB8AC3E}">
        <p14:creationId xmlns:p14="http://schemas.microsoft.com/office/powerpoint/2010/main" val="4015724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0417-60D2-B640-AE01-4190610D3A48}"/>
              </a:ext>
            </a:extLst>
          </p:cNvPr>
          <p:cNvSpPr>
            <a:spLocks noGrp="1"/>
          </p:cNvSpPr>
          <p:nvPr>
            <p:ph type="title"/>
          </p:nvPr>
        </p:nvSpPr>
        <p:spPr/>
        <p:txBody>
          <a:bodyPr/>
          <a:lstStyle/>
          <a:p>
            <a:r>
              <a:rPr lang="en-US"/>
              <a:t>MYSP Committee Workshop</a:t>
            </a:r>
          </a:p>
        </p:txBody>
      </p:sp>
      <p:sp>
        <p:nvSpPr>
          <p:cNvPr id="3" name="Content Placeholder 2">
            <a:extLst>
              <a:ext uri="{FF2B5EF4-FFF2-40B4-BE49-F238E27FC236}">
                <a16:creationId xmlns:a16="http://schemas.microsoft.com/office/drawing/2014/main" id="{F6808C4D-9745-BD48-A54F-0916874E84B6}"/>
              </a:ext>
            </a:extLst>
          </p:cNvPr>
          <p:cNvSpPr>
            <a:spLocks noGrp="1"/>
          </p:cNvSpPr>
          <p:nvPr>
            <p:ph idx="1"/>
          </p:nvPr>
        </p:nvSpPr>
        <p:spPr>
          <a:xfrm>
            <a:off x="838200" y="1566041"/>
            <a:ext cx="10515600" cy="4610922"/>
          </a:xfrm>
        </p:spPr>
        <p:txBody>
          <a:bodyPr>
            <a:normAutofit lnSpcReduction="10000"/>
          </a:bodyPr>
          <a:lstStyle/>
          <a:p>
            <a:pPr marL="0" indent="0">
              <a:buNone/>
            </a:pPr>
            <a:r>
              <a:rPr lang="en-US"/>
              <a:t>5:30pm – 8:00pm</a:t>
            </a:r>
          </a:p>
          <a:p>
            <a:pPr marL="0" indent="0">
              <a:buNone/>
            </a:pPr>
            <a:r>
              <a:rPr lang="en-US"/>
              <a:t>Adult Learning Model</a:t>
            </a:r>
          </a:p>
          <a:p>
            <a:pPr marL="0" indent="0">
              <a:buNone/>
            </a:pPr>
            <a:endParaRPr lang="en-US"/>
          </a:p>
          <a:p>
            <a:pPr marL="0" indent="0">
              <a:buNone/>
            </a:pPr>
            <a:r>
              <a:rPr lang="en-US" b="1"/>
              <a:t>Content For This Evening</a:t>
            </a:r>
          </a:p>
          <a:p>
            <a:pPr lvl="1"/>
            <a:r>
              <a:rPr lang="en-US"/>
              <a:t>Who are we?</a:t>
            </a:r>
          </a:p>
          <a:p>
            <a:pPr lvl="1"/>
            <a:endParaRPr lang="en-US"/>
          </a:p>
          <a:p>
            <a:pPr lvl="1"/>
            <a:r>
              <a:rPr lang="en-US"/>
              <a:t>Why are we here?</a:t>
            </a:r>
          </a:p>
          <a:p>
            <a:pPr lvl="1"/>
            <a:endParaRPr lang="en-US"/>
          </a:p>
          <a:p>
            <a:pPr lvl="1"/>
            <a:r>
              <a:rPr lang="en-US"/>
              <a:t>What are we going to do?</a:t>
            </a:r>
          </a:p>
          <a:p>
            <a:pPr lvl="1"/>
            <a:endParaRPr lang="en-US"/>
          </a:p>
          <a:p>
            <a:pPr lvl="1"/>
            <a:r>
              <a:rPr lang="en-US"/>
              <a:t>How are we going to do it?</a:t>
            </a:r>
          </a:p>
        </p:txBody>
      </p:sp>
    </p:spTree>
    <p:extLst>
      <p:ext uri="{BB962C8B-B14F-4D97-AF65-F5344CB8AC3E}">
        <p14:creationId xmlns:p14="http://schemas.microsoft.com/office/powerpoint/2010/main" val="2102086517"/>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B35D5-DCFD-FF44-8D58-EBDA334893DC}"/>
              </a:ext>
            </a:extLst>
          </p:cNvPr>
          <p:cNvSpPr>
            <a:spLocks noGrp="1"/>
          </p:cNvSpPr>
          <p:nvPr>
            <p:ph type="title"/>
          </p:nvPr>
        </p:nvSpPr>
        <p:spPr>
          <a:solidFill>
            <a:srgbClr val="FFBAF3"/>
          </a:solidFill>
        </p:spPr>
        <p:txBody>
          <a:bodyPr/>
          <a:lstStyle/>
          <a:p>
            <a:r>
              <a:rPr lang="en-US"/>
              <a:t>Phase 2 – Gathering Information</a:t>
            </a:r>
          </a:p>
        </p:txBody>
      </p:sp>
      <p:sp>
        <p:nvSpPr>
          <p:cNvPr id="3" name="Content Placeholder 2">
            <a:extLst>
              <a:ext uri="{FF2B5EF4-FFF2-40B4-BE49-F238E27FC236}">
                <a16:creationId xmlns:a16="http://schemas.microsoft.com/office/drawing/2014/main" id="{22016FB9-E4AF-9144-BD69-8F4D58B81FB5}"/>
              </a:ext>
            </a:extLst>
          </p:cNvPr>
          <p:cNvSpPr>
            <a:spLocks noGrp="1"/>
          </p:cNvSpPr>
          <p:nvPr>
            <p:ph idx="1"/>
          </p:nvPr>
        </p:nvSpPr>
        <p:spPr/>
        <p:txBody>
          <a:bodyPr>
            <a:normAutofit/>
          </a:bodyPr>
          <a:lstStyle/>
          <a:p>
            <a:pPr marL="0" indent="0">
              <a:buNone/>
            </a:pPr>
            <a:r>
              <a:rPr lang="en-US" b="1"/>
              <a:t>STAGE TWO - Formal Stakeholder Engagement</a:t>
            </a:r>
            <a:endParaRPr lang="en-US"/>
          </a:p>
          <a:p>
            <a:pPr marL="0" indent="0">
              <a:buNone/>
            </a:pPr>
            <a:endParaRPr lang="en-US"/>
          </a:p>
          <a:p>
            <a:pPr marL="914389" lvl="1" indent="-457200">
              <a:buFont typeface="+mj-lt"/>
              <a:buAutoNum type="arabicPeriod"/>
            </a:pPr>
            <a:r>
              <a:rPr lang="en-US"/>
              <a:t>Identify the stakeholders</a:t>
            </a:r>
          </a:p>
          <a:p>
            <a:pPr marL="914389" lvl="1" indent="-457200">
              <a:buFont typeface="+mj-lt"/>
              <a:buAutoNum type="arabicPeriod"/>
            </a:pPr>
            <a:r>
              <a:rPr lang="en-US"/>
              <a:t>Determine the engagement approach and questions</a:t>
            </a:r>
          </a:p>
          <a:p>
            <a:pPr marL="914389" lvl="1" indent="-457200">
              <a:buFont typeface="+mj-lt"/>
              <a:buAutoNum type="arabicPeriod"/>
            </a:pPr>
            <a:r>
              <a:rPr lang="en-US"/>
              <a:t>Conduct the engagements</a:t>
            </a:r>
          </a:p>
          <a:p>
            <a:pPr marL="914389" lvl="1" indent="-457200">
              <a:buFont typeface="+mj-lt"/>
              <a:buAutoNum type="arabicPeriod"/>
            </a:pPr>
            <a:r>
              <a:rPr lang="en-US"/>
              <a:t>Analyze the findings</a:t>
            </a:r>
          </a:p>
          <a:p>
            <a:pPr lvl="2"/>
            <a:r>
              <a:rPr lang="en-US"/>
              <a:t>Find the themes and outliers</a:t>
            </a:r>
          </a:p>
          <a:p>
            <a:pPr lvl="2"/>
            <a:r>
              <a:rPr lang="en-US"/>
              <a:t>Compare the stakeholder feedback to the research data</a:t>
            </a:r>
          </a:p>
          <a:p>
            <a:pPr marL="914389" lvl="1" indent="-457200">
              <a:buFont typeface="+mj-lt"/>
              <a:buAutoNum type="arabicPeriod"/>
            </a:pPr>
            <a:endParaRPr lang="en-US"/>
          </a:p>
        </p:txBody>
      </p:sp>
    </p:spTree>
    <p:extLst>
      <p:ext uri="{BB962C8B-B14F-4D97-AF65-F5344CB8AC3E}">
        <p14:creationId xmlns:p14="http://schemas.microsoft.com/office/powerpoint/2010/main" val="3539524428"/>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1EB3D-5C5B-AB4F-94C1-61841DC4F698}"/>
              </a:ext>
            </a:extLst>
          </p:cNvPr>
          <p:cNvSpPr>
            <a:spLocks noGrp="1"/>
          </p:cNvSpPr>
          <p:nvPr>
            <p:ph type="title"/>
          </p:nvPr>
        </p:nvSpPr>
        <p:spPr/>
        <p:txBody>
          <a:bodyPr/>
          <a:lstStyle/>
          <a:p>
            <a:r>
              <a:rPr lang="en-US"/>
              <a:t>Future Meetings</a:t>
            </a:r>
          </a:p>
        </p:txBody>
      </p:sp>
      <p:sp>
        <p:nvSpPr>
          <p:cNvPr id="3" name="Content Placeholder 2">
            <a:extLst>
              <a:ext uri="{FF2B5EF4-FFF2-40B4-BE49-F238E27FC236}">
                <a16:creationId xmlns:a16="http://schemas.microsoft.com/office/drawing/2014/main" id="{27059860-2489-6146-95C7-540338A95F6F}"/>
              </a:ext>
            </a:extLst>
          </p:cNvPr>
          <p:cNvSpPr>
            <a:spLocks noGrp="1"/>
          </p:cNvSpPr>
          <p:nvPr>
            <p:ph idx="1"/>
          </p:nvPr>
        </p:nvSpPr>
        <p:spPr/>
        <p:txBody>
          <a:bodyPr/>
          <a:lstStyle/>
          <a:p>
            <a:pPr marL="0" indent="0">
              <a:buNone/>
            </a:pPr>
            <a:r>
              <a:rPr lang="en-US"/>
              <a:t>Virtual meetings of the MYSP are planned for the following dates from 5:15 p.m. to 6:45 p.m.</a:t>
            </a:r>
          </a:p>
          <a:p>
            <a:pPr marL="0" indent="0">
              <a:buNone/>
            </a:pPr>
            <a:endParaRPr lang="en-US"/>
          </a:p>
          <a:p>
            <a:pPr lvl="1"/>
            <a:r>
              <a:rPr lang="en-US" sz="2800"/>
              <a:t>April 19, 2022</a:t>
            </a:r>
          </a:p>
          <a:p>
            <a:pPr lvl="1"/>
            <a:r>
              <a:rPr lang="en-US" sz="2800"/>
              <a:t>May16, 2022</a:t>
            </a:r>
          </a:p>
          <a:p>
            <a:pPr lvl="1"/>
            <a:r>
              <a:rPr lang="en-US" sz="2800"/>
              <a:t>June 13, 2022</a:t>
            </a:r>
          </a:p>
          <a:p>
            <a:pPr lvl="1"/>
            <a:endParaRPr lang="en-US" sz="2800"/>
          </a:p>
          <a:p>
            <a:pPr lvl="1"/>
            <a:r>
              <a:rPr lang="en-US" sz="2800"/>
              <a:t>A final meeting will be scheduled in early September 2022.</a:t>
            </a:r>
          </a:p>
        </p:txBody>
      </p:sp>
    </p:spTree>
    <p:extLst>
      <p:ext uri="{BB962C8B-B14F-4D97-AF65-F5344CB8AC3E}">
        <p14:creationId xmlns:p14="http://schemas.microsoft.com/office/powerpoint/2010/main" val="79240424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FBE3B-52D0-774F-A9A6-A8E56C6A2B94}"/>
              </a:ext>
            </a:extLst>
          </p:cNvPr>
          <p:cNvSpPr>
            <a:spLocks noGrp="1"/>
          </p:cNvSpPr>
          <p:nvPr>
            <p:ph type="title"/>
          </p:nvPr>
        </p:nvSpPr>
        <p:spPr>
          <a:xfrm>
            <a:off x="649014" y="2193927"/>
            <a:ext cx="10515600" cy="1325563"/>
          </a:xfrm>
        </p:spPr>
        <p:txBody>
          <a:bodyPr>
            <a:normAutofit/>
          </a:bodyPr>
          <a:lstStyle/>
          <a:p>
            <a:pPr algn="ctr"/>
            <a:r>
              <a:rPr lang="en-US" sz="6000"/>
              <a:t>WHO ARE WE?</a:t>
            </a:r>
          </a:p>
        </p:txBody>
      </p:sp>
    </p:spTree>
    <p:extLst>
      <p:ext uri="{BB962C8B-B14F-4D97-AF65-F5344CB8AC3E}">
        <p14:creationId xmlns:p14="http://schemas.microsoft.com/office/powerpoint/2010/main" val="213121289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7B12A-F225-404F-A0AA-73781D620354}"/>
              </a:ext>
            </a:extLst>
          </p:cNvPr>
          <p:cNvSpPr>
            <a:spLocks noGrp="1"/>
          </p:cNvSpPr>
          <p:nvPr>
            <p:ph type="title"/>
          </p:nvPr>
        </p:nvSpPr>
        <p:spPr>
          <a:xfrm>
            <a:off x="932793" y="0"/>
            <a:ext cx="10515600" cy="1325563"/>
          </a:xfrm>
        </p:spPr>
        <p:txBody>
          <a:bodyPr/>
          <a:lstStyle/>
          <a:p>
            <a:r>
              <a:rPr lang="en-US"/>
              <a:t>Members</a:t>
            </a:r>
          </a:p>
        </p:txBody>
      </p:sp>
      <p:sp>
        <p:nvSpPr>
          <p:cNvPr id="3" name="Content Placeholder 2">
            <a:extLst>
              <a:ext uri="{FF2B5EF4-FFF2-40B4-BE49-F238E27FC236}">
                <a16:creationId xmlns:a16="http://schemas.microsoft.com/office/drawing/2014/main" id="{80C380A2-FCE9-BE40-BDD2-82C1C3F8FEE9}"/>
              </a:ext>
            </a:extLst>
          </p:cNvPr>
          <p:cNvSpPr>
            <a:spLocks noGrp="1"/>
          </p:cNvSpPr>
          <p:nvPr>
            <p:ph idx="1"/>
          </p:nvPr>
        </p:nvSpPr>
        <p:spPr>
          <a:xfrm>
            <a:off x="838200" y="1072056"/>
            <a:ext cx="4995041" cy="5580992"/>
          </a:xfrm>
        </p:spPr>
        <p:txBody>
          <a:bodyPr vert="horz" lIns="91440" tIns="45720" rIns="91440" bIns="45720" rtlCol="0" anchor="t">
            <a:normAutofit fontScale="25000" lnSpcReduction="20000"/>
          </a:bodyPr>
          <a:lstStyle/>
          <a:p>
            <a:pPr marL="0" indent="0" fontAlgn="base">
              <a:buNone/>
            </a:pPr>
            <a:r>
              <a:rPr lang="en-CA" sz="6400" b="1">
                <a:latin typeface="Arial"/>
                <a:cs typeface="Arial"/>
              </a:rPr>
              <a:t>Co-Chairs:</a:t>
            </a:r>
          </a:p>
          <a:p>
            <a:pPr marL="0" indent="0" fontAlgn="base">
              <a:buNone/>
            </a:pPr>
            <a:r>
              <a:rPr lang="en-CA" sz="5600">
                <a:latin typeface="Arial"/>
                <a:cs typeface="Arial"/>
              </a:rPr>
              <a:t>Morgan Ste. Marie, Chair of the Board</a:t>
            </a:r>
          </a:p>
          <a:p>
            <a:pPr marL="0" indent="0" fontAlgn="base">
              <a:buNone/>
            </a:pPr>
            <a:r>
              <a:rPr lang="en-CA" sz="5600">
                <a:latin typeface="Arial"/>
                <a:cs typeface="Arial"/>
              </a:rPr>
              <a:t>Tracy Barill, Director of Education </a:t>
            </a:r>
          </a:p>
          <a:p>
            <a:pPr marL="0" indent="0" fontAlgn="base">
              <a:buNone/>
            </a:pPr>
            <a:endParaRPr lang="en-CA" sz="3200"/>
          </a:p>
          <a:p>
            <a:pPr marL="0" indent="0" fontAlgn="base">
              <a:buNone/>
            </a:pPr>
            <a:r>
              <a:rPr lang="en-CA" sz="6400" b="1">
                <a:latin typeface="Arial"/>
                <a:cs typeface="Arial"/>
              </a:rPr>
              <a:t>MYSP Facilitator:</a:t>
            </a:r>
          </a:p>
          <a:p>
            <a:pPr marL="0" indent="0" fontAlgn="base">
              <a:buNone/>
            </a:pPr>
            <a:r>
              <a:rPr lang="en-CA" sz="5600">
                <a:latin typeface="Arial"/>
                <a:cs typeface="Arial"/>
              </a:rPr>
              <a:t>Lewis </a:t>
            </a:r>
            <a:r>
              <a:rPr lang="en-CA" sz="5600" err="1">
                <a:latin typeface="Arial"/>
                <a:cs typeface="Arial"/>
              </a:rPr>
              <a:t>Morgulis</a:t>
            </a:r>
            <a:r>
              <a:rPr lang="en-CA" sz="5600">
                <a:latin typeface="Arial"/>
                <a:cs typeface="Arial"/>
              </a:rPr>
              <a:t>, L&amp;C Planning Consultants</a:t>
            </a:r>
            <a:endParaRPr lang="en-CA" sz="5600"/>
          </a:p>
          <a:p>
            <a:pPr marL="0" indent="0" fontAlgn="base">
              <a:buNone/>
            </a:pPr>
            <a:endParaRPr lang="en-CA" sz="3200"/>
          </a:p>
          <a:p>
            <a:pPr marL="0" indent="0" fontAlgn="base">
              <a:buNone/>
            </a:pPr>
            <a:r>
              <a:rPr lang="en-CA" sz="6400" b="1">
                <a:latin typeface="Arial"/>
                <a:cs typeface="Arial"/>
              </a:rPr>
              <a:t>Communications:</a:t>
            </a:r>
          </a:p>
          <a:p>
            <a:pPr marL="0" indent="0" fontAlgn="base">
              <a:buNone/>
            </a:pPr>
            <a:r>
              <a:rPr lang="en-CA" sz="5600">
                <a:latin typeface="Arial"/>
                <a:cs typeface="Arial"/>
              </a:rPr>
              <a:t>Amanda Roffey, </a:t>
            </a:r>
            <a:r>
              <a:rPr lang="en-CA" sz="5600" err="1">
                <a:latin typeface="Arial"/>
                <a:cs typeface="Arial"/>
              </a:rPr>
              <a:t>Faeron</a:t>
            </a:r>
            <a:r>
              <a:rPr lang="en-CA" sz="5600">
                <a:latin typeface="Arial"/>
                <a:cs typeface="Arial"/>
              </a:rPr>
              <a:t> Pileggi, Emily McCall</a:t>
            </a:r>
            <a:br>
              <a:rPr lang="en-CA" sz="5600"/>
            </a:br>
            <a:endParaRPr lang="en-CA" sz="5600"/>
          </a:p>
          <a:p>
            <a:pPr marL="0" indent="0" fontAlgn="base">
              <a:buNone/>
            </a:pPr>
            <a:r>
              <a:rPr lang="en-CA" sz="6400">
                <a:latin typeface="Arial"/>
                <a:cs typeface="Arial"/>
              </a:rPr>
              <a:t>T</a:t>
            </a:r>
            <a:r>
              <a:rPr lang="en-CA" sz="6400" b="1">
                <a:latin typeface="Arial"/>
                <a:cs typeface="Arial"/>
              </a:rPr>
              <a:t>rustees, Clergy and Senior Admin:</a:t>
            </a:r>
          </a:p>
          <a:p>
            <a:pPr marL="0" indent="0" fontAlgn="base">
              <a:buNone/>
            </a:pPr>
            <a:r>
              <a:rPr lang="en-CA" sz="5600">
                <a:latin typeface="Arial"/>
                <a:cs typeface="Arial"/>
              </a:rPr>
              <a:t>John Rinella, Vice Chair of the Board </a:t>
            </a:r>
          </a:p>
          <a:p>
            <a:pPr marL="0" indent="0" fontAlgn="base">
              <a:buNone/>
            </a:pPr>
            <a:r>
              <a:rPr lang="en-CA" sz="5600">
                <a:latin typeface="Arial"/>
                <a:cs typeface="Arial"/>
              </a:rPr>
              <a:t>Monique Forster, Trustee </a:t>
            </a:r>
          </a:p>
          <a:p>
            <a:pPr marL="0" indent="0" fontAlgn="base">
              <a:buNone/>
            </a:pPr>
            <a:r>
              <a:rPr lang="en-CA" sz="5600">
                <a:latin typeface="Arial"/>
                <a:cs typeface="Arial"/>
              </a:rPr>
              <a:t>Janice Oldman, Trustee </a:t>
            </a:r>
          </a:p>
          <a:p>
            <a:pPr marL="0" indent="0" fontAlgn="base">
              <a:buNone/>
            </a:pPr>
            <a:r>
              <a:rPr lang="en-CA" sz="5600">
                <a:latin typeface="Arial"/>
                <a:cs typeface="Arial"/>
              </a:rPr>
              <a:t>Mikhail </a:t>
            </a:r>
            <a:r>
              <a:rPr lang="en-CA" sz="5600" err="1">
                <a:latin typeface="Arial"/>
                <a:cs typeface="Arial"/>
              </a:rPr>
              <a:t>Yurkoski</a:t>
            </a:r>
            <a:r>
              <a:rPr lang="en-CA" sz="5600">
                <a:latin typeface="Arial"/>
                <a:cs typeface="Arial"/>
              </a:rPr>
              <a:t>, Trustee </a:t>
            </a:r>
          </a:p>
          <a:p>
            <a:pPr marL="0" indent="0" fontAlgn="base">
              <a:buNone/>
            </a:pPr>
            <a:r>
              <a:rPr lang="en-CA" sz="5600">
                <a:latin typeface="Arial"/>
                <a:cs typeface="Arial"/>
              </a:rPr>
              <a:t>Declan Amaral, Student Trustee </a:t>
            </a:r>
          </a:p>
          <a:p>
            <a:pPr marL="0" indent="0" fontAlgn="base">
              <a:buNone/>
            </a:pPr>
            <a:r>
              <a:rPr lang="en-CA" sz="5600">
                <a:latin typeface="Arial"/>
                <a:cs typeface="Arial"/>
              </a:rPr>
              <a:t>Sophie </a:t>
            </a:r>
            <a:r>
              <a:rPr lang="en-CA" sz="5600" err="1">
                <a:latin typeface="Arial"/>
                <a:cs typeface="Arial"/>
              </a:rPr>
              <a:t>Nwaoha</a:t>
            </a:r>
            <a:r>
              <a:rPr lang="en-CA" sz="5600">
                <a:latin typeface="Arial"/>
                <a:cs typeface="Arial"/>
              </a:rPr>
              <a:t>, Student Trustee </a:t>
            </a:r>
          </a:p>
          <a:p>
            <a:pPr marL="0" indent="0" fontAlgn="base">
              <a:buNone/>
            </a:pPr>
            <a:r>
              <a:rPr lang="en-CA" sz="5600">
                <a:latin typeface="Arial"/>
                <a:cs typeface="Arial"/>
              </a:rPr>
              <a:t>Fr. Keith Callaghan, Archdiocese of Toronto </a:t>
            </a:r>
          </a:p>
          <a:p>
            <a:pPr marL="0" indent="0" fontAlgn="base">
              <a:buNone/>
            </a:pPr>
            <a:r>
              <a:rPr lang="en-CA" sz="5600">
                <a:latin typeface="Arial"/>
                <a:cs typeface="Arial"/>
              </a:rPr>
              <a:t>Mariah O’Reilly, Superintendent of Education, Academic </a:t>
            </a:r>
          </a:p>
          <a:p>
            <a:pPr marL="0" indent="0" fontAlgn="base">
              <a:buNone/>
            </a:pPr>
            <a:r>
              <a:rPr lang="en-CA" sz="5600">
                <a:latin typeface="Arial"/>
                <a:cs typeface="Arial"/>
              </a:rPr>
              <a:t>Scott Grieve, Superintendent, Corporate </a:t>
            </a:r>
          </a:p>
          <a:p>
            <a:pPr marL="227965" indent="-227965"/>
            <a:endParaRPr lang="en-US"/>
          </a:p>
        </p:txBody>
      </p:sp>
      <p:sp>
        <p:nvSpPr>
          <p:cNvPr id="4" name="TextBox 3">
            <a:extLst>
              <a:ext uri="{FF2B5EF4-FFF2-40B4-BE49-F238E27FC236}">
                <a16:creationId xmlns:a16="http://schemas.microsoft.com/office/drawing/2014/main" id="{554DA4C7-B4F1-1E43-8632-29EF883D0554}"/>
              </a:ext>
            </a:extLst>
          </p:cNvPr>
          <p:cNvSpPr txBox="1"/>
          <p:nvPr/>
        </p:nvSpPr>
        <p:spPr>
          <a:xfrm>
            <a:off x="6195029" y="264299"/>
            <a:ext cx="4866290" cy="6432530"/>
          </a:xfrm>
          <a:prstGeom prst="rect">
            <a:avLst/>
          </a:prstGeom>
          <a:noFill/>
        </p:spPr>
        <p:txBody>
          <a:bodyPr wrap="square" lIns="91440" tIns="45720" rIns="91440" bIns="45720" rtlCol="0" anchor="t">
            <a:spAutoFit/>
          </a:bodyPr>
          <a:lstStyle/>
          <a:p>
            <a:pPr fontAlgn="base"/>
            <a:r>
              <a:rPr lang="en-CA" sz="1900" b="1"/>
              <a:t>Data Analyst</a:t>
            </a:r>
          </a:p>
          <a:p>
            <a:pPr fontAlgn="base"/>
            <a:r>
              <a:rPr lang="en-CA" sz="1900"/>
              <a:t>Yolanda Marshall</a:t>
            </a:r>
            <a:endParaRPr lang="en-CA" sz="1900">
              <a:cs typeface="Calibri"/>
            </a:endParaRPr>
          </a:p>
          <a:p>
            <a:pPr fontAlgn="base"/>
            <a:endParaRPr lang="en-CA" sz="1900"/>
          </a:p>
          <a:p>
            <a:pPr fontAlgn="base"/>
            <a:r>
              <a:rPr lang="en-CA" sz="1900" b="1"/>
              <a:t>Partner and Community Representatives:</a:t>
            </a:r>
            <a:endParaRPr lang="en-CA" sz="1900"/>
          </a:p>
          <a:p>
            <a:pPr fontAlgn="base"/>
            <a:r>
              <a:rPr lang="en-CA" sz="1600"/>
              <a:t>Kristin Adamcewicz, APSSP </a:t>
            </a:r>
            <a:endParaRPr lang="en-CA" sz="1600">
              <a:cs typeface="Calibri"/>
            </a:endParaRPr>
          </a:p>
          <a:p>
            <a:pPr fontAlgn="base"/>
            <a:r>
              <a:rPr lang="en-CA" sz="1600"/>
              <a:t>David </a:t>
            </a:r>
            <a:r>
              <a:rPr lang="en-CA" sz="1600" err="1"/>
              <a:t>Dubowits</a:t>
            </a:r>
            <a:r>
              <a:rPr lang="en-CA" sz="1600"/>
              <a:t>, Chaplains </a:t>
            </a:r>
            <a:endParaRPr lang="en-CA" sz="1600">
              <a:cs typeface="Calibri"/>
            </a:endParaRPr>
          </a:p>
          <a:p>
            <a:pPr fontAlgn="base"/>
            <a:r>
              <a:rPr lang="en-CA" sz="1600"/>
              <a:t>Melissa Vickery, CPCO Elementary </a:t>
            </a:r>
            <a:endParaRPr lang="en-CA" sz="1600">
              <a:cs typeface="Calibri"/>
            </a:endParaRPr>
          </a:p>
          <a:p>
            <a:pPr fontAlgn="base"/>
            <a:r>
              <a:rPr lang="en-CA" sz="1600"/>
              <a:t>Paula </a:t>
            </a:r>
            <a:r>
              <a:rPr lang="en-CA" sz="1600" err="1"/>
              <a:t>Sorhaitz</a:t>
            </a:r>
            <a:r>
              <a:rPr lang="en-CA" sz="1600"/>
              <a:t>, CPCO Secondary </a:t>
            </a:r>
            <a:endParaRPr lang="en-CA" sz="1600">
              <a:cs typeface="Calibri"/>
            </a:endParaRPr>
          </a:p>
          <a:p>
            <a:pPr fontAlgn="base"/>
            <a:r>
              <a:rPr lang="en-CA" sz="1600"/>
              <a:t>John Quarrie, CUPE Custodial/Maintenance</a:t>
            </a:r>
            <a:endParaRPr lang="en-CA" sz="1600">
              <a:cs typeface="Calibri"/>
            </a:endParaRPr>
          </a:p>
          <a:p>
            <a:pPr fontAlgn="base"/>
            <a:r>
              <a:rPr lang="en-CA" sz="1600"/>
              <a:t>Maureen Cope, CUPE Educational Assistants</a:t>
            </a:r>
            <a:endParaRPr lang="en-CA" sz="1600">
              <a:cs typeface="Calibri"/>
            </a:endParaRPr>
          </a:p>
          <a:p>
            <a:pPr fontAlgn="base"/>
            <a:r>
              <a:rPr lang="en-CA" sz="1600"/>
              <a:t>Sajida Aaron, CUPE LINC/ESL</a:t>
            </a:r>
            <a:endParaRPr lang="en-CA" sz="1600">
              <a:cs typeface="Calibri"/>
            </a:endParaRPr>
          </a:p>
          <a:p>
            <a:pPr fontAlgn="base"/>
            <a:r>
              <a:rPr lang="en-CA" sz="1600"/>
              <a:t>Mike Morris, CUPE Secretarial/Clerical/Technical</a:t>
            </a:r>
            <a:endParaRPr lang="en-CA" sz="1600">
              <a:cs typeface="Calibri"/>
            </a:endParaRPr>
          </a:p>
          <a:p>
            <a:pPr fontAlgn="base"/>
            <a:r>
              <a:rPr lang="en-CA" sz="1600"/>
              <a:t>Kelly Mulville, ETFO/DECE </a:t>
            </a:r>
            <a:endParaRPr lang="en-CA" sz="1600">
              <a:cs typeface="Calibri"/>
            </a:endParaRPr>
          </a:p>
          <a:p>
            <a:pPr fontAlgn="base"/>
            <a:r>
              <a:rPr lang="en-CA" sz="1600"/>
              <a:t>Lori Jones, Management Administrative Group </a:t>
            </a:r>
            <a:endParaRPr lang="en-CA" sz="1600">
              <a:cs typeface="Calibri"/>
            </a:endParaRPr>
          </a:p>
          <a:p>
            <a:pPr fontAlgn="base"/>
            <a:r>
              <a:rPr lang="en-CA" sz="1600"/>
              <a:t>Anita </a:t>
            </a:r>
            <a:r>
              <a:rPr lang="en-CA" sz="1600" err="1"/>
              <a:t>Cherayil</a:t>
            </a:r>
            <a:r>
              <a:rPr lang="en-CA" sz="1600"/>
              <a:t>, OECTA Elementary </a:t>
            </a:r>
            <a:endParaRPr lang="en-CA" sz="1600">
              <a:cs typeface="Calibri"/>
            </a:endParaRPr>
          </a:p>
          <a:p>
            <a:pPr fontAlgn="base"/>
            <a:r>
              <a:rPr lang="en-CA" sz="1600"/>
              <a:t>Paul </a:t>
            </a:r>
            <a:r>
              <a:rPr lang="en-CA" sz="1600" err="1"/>
              <a:t>Collicutt</a:t>
            </a:r>
            <a:r>
              <a:rPr lang="en-CA" sz="1600"/>
              <a:t>, OECTA Secondary </a:t>
            </a:r>
            <a:endParaRPr lang="en-CA" sz="1600">
              <a:cs typeface="Calibri"/>
            </a:endParaRPr>
          </a:p>
          <a:p>
            <a:pPr fontAlgn="base"/>
            <a:r>
              <a:rPr lang="en-CA" sz="1600"/>
              <a:t>Valerie Adamo, Special Education Advisory Committee </a:t>
            </a:r>
            <a:endParaRPr lang="en-CA" sz="1600">
              <a:cs typeface="Calibri"/>
            </a:endParaRPr>
          </a:p>
          <a:p>
            <a:pPr fontAlgn="base"/>
            <a:r>
              <a:rPr lang="en-CA" sz="1600"/>
              <a:t>Vanessa </a:t>
            </a:r>
            <a:r>
              <a:rPr lang="en-CA" sz="1600" err="1"/>
              <a:t>Asgarali</a:t>
            </a:r>
            <a:r>
              <a:rPr lang="en-CA" sz="1600"/>
              <a:t>, Durham Catholic Parent Involvement </a:t>
            </a:r>
            <a:endParaRPr lang="en-CA" sz="1600">
              <a:cs typeface="Calibri"/>
            </a:endParaRPr>
          </a:p>
          <a:p>
            <a:pPr fontAlgn="base"/>
            <a:r>
              <a:rPr lang="en-CA" sz="1600"/>
              <a:t>Julie Pigeon, Indigenous Education Circle </a:t>
            </a:r>
            <a:endParaRPr lang="en-CA" sz="1600">
              <a:cs typeface="Calibri"/>
            </a:endParaRPr>
          </a:p>
          <a:p>
            <a:pPr fontAlgn="base"/>
            <a:r>
              <a:rPr lang="en-CA" sz="1600"/>
              <a:t>Sean McCormack, ABR &amp; BE</a:t>
            </a:r>
            <a:endParaRPr lang="en-CA" sz="1600">
              <a:cs typeface="Calibri"/>
            </a:endParaRPr>
          </a:p>
          <a:p>
            <a:r>
              <a:rPr lang="en-CA" sz="1600">
                <a:cs typeface="Calibri"/>
              </a:rPr>
              <a:t>Nicole Emanuel, ABR &amp; BE</a:t>
            </a:r>
          </a:p>
          <a:p>
            <a:r>
              <a:rPr lang="en-CA" sz="1600">
                <a:cs typeface="Calibri"/>
              </a:rPr>
              <a:t>Kelly Stephen, 2SLGBTQ+</a:t>
            </a:r>
            <a:endParaRPr lang="en-CA" sz="1600"/>
          </a:p>
          <a:p>
            <a:pPr fontAlgn="base"/>
            <a:r>
              <a:rPr lang="en-CA" sz="1600"/>
              <a:t>Katherine </a:t>
            </a:r>
            <a:r>
              <a:rPr lang="en-CA" sz="1600" err="1"/>
              <a:t>Mustachi</a:t>
            </a:r>
            <a:r>
              <a:rPr lang="en-CA" sz="1600"/>
              <a:t>, Faith Formation</a:t>
            </a:r>
            <a:endParaRPr lang="en-CA" sz="1600">
              <a:cs typeface="Calibri"/>
            </a:endParaRPr>
          </a:p>
          <a:p>
            <a:r>
              <a:rPr lang="en-CA" sz="1600">
                <a:cs typeface="Calibri"/>
              </a:rPr>
              <a:t>Diane Mullane, Mental Health Lead</a:t>
            </a:r>
            <a:endParaRPr lang="en-CA" sz="1600"/>
          </a:p>
          <a:p>
            <a:pPr fontAlgn="base"/>
            <a:r>
              <a:rPr lang="en-CA" sz="1600" err="1"/>
              <a:t>Luetasha</a:t>
            </a:r>
            <a:r>
              <a:rPr lang="en-CA" sz="1600"/>
              <a:t> Watkins, Childcare Partners </a:t>
            </a:r>
            <a:endParaRPr lang="en-CA" sz="1600">
              <a:cs typeface="Calibri"/>
            </a:endParaRPr>
          </a:p>
        </p:txBody>
      </p:sp>
    </p:spTree>
    <p:extLst>
      <p:ext uri="{BB962C8B-B14F-4D97-AF65-F5344CB8AC3E}">
        <p14:creationId xmlns:p14="http://schemas.microsoft.com/office/powerpoint/2010/main" val="7058961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FE86-14FC-6A40-B899-6801D52C2845}"/>
              </a:ext>
            </a:extLst>
          </p:cNvPr>
          <p:cNvSpPr>
            <a:spLocks noGrp="1"/>
          </p:cNvSpPr>
          <p:nvPr>
            <p:ph type="title"/>
          </p:nvPr>
        </p:nvSpPr>
        <p:spPr/>
        <p:txBody>
          <a:bodyPr/>
          <a:lstStyle/>
          <a:p>
            <a:r>
              <a:rPr lang="en-US"/>
              <a:t>This or That?</a:t>
            </a:r>
          </a:p>
        </p:txBody>
      </p:sp>
      <p:sp>
        <p:nvSpPr>
          <p:cNvPr id="3" name="Content Placeholder 2">
            <a:extLst>
              <a:ext uri="{FF2B5EF4-FFF2-40B4-BE49-F238E27FC236}">
                <a16:creationId xmlns:a16="http://schemas.microsoft.com/office/drawing/2014/main" id="{3CAE635D-0985-1440-A6A3-280FECB8D762}"/>
              </a:ext>
            </a:extLst>
          </p:cNvPr>
          <p:cNvSpPr>
            <a:spLocks noGrp="1"/>
          </p:cNvSpPr>
          <p:nvPr>
            <p:ph idx="1"/>
          </p:nvPr>
        </p:nvSpPr>
        <p:spPr>
          <a:xfrm>
            <a:off x="838200" y="1690690"/>
            <a:ext cx="10515600" cy="4486273"/>
          </a:xfrm>
        </p:spPr>
        <p:txBody>
          <a:bodyPr/>
          <a:lstStyle/>
          <a:p>
            <a:pPr marL="0" indent="0">
              <a:buNone/>
            </a:pPr>
            <a:r>
              <a:rPr lang="en-US"/>
              <a:t>DIRECTIONS:</a:t>
            </a:r>
          </a:p>
          <a:p>
            <a:pPr marL="0" indent="0">
              <a:buNone/>
            </a:pPr>
            <a:r>
              <a:rPr lang="en-US"/>
              <a:t>Gather in the Center of the Room</a:t>
            </a:r>
          </a:p>
          <a:p>
            <a:pPr marL="0" indent="0">
              <a:buNone/>
            </a:pPr>
            <a:r>
              <a:rPr lang="en-US"/>
              <a:t>Two options will be given – pick the one that most speaks to you.</a:t>
            </a:r>
          </a:p>
          <a:p>
            <a:pPr marL="0" indent="0">
              <a:buNone/>
            </a:pPr>
            <a:r>
              <a:rPr lang="en-US"/>
              <a:t>Move to the corresponding side of the room.</a:t>
            </a:r>
          </a:p>
          <a:p>
            <a:pPr marL="0" indent="0">
              <a:buNone/>
            </a:pPr>
            <a:endParaRPr lang="en-US"/>
          </a:p>
          <a:p>
            <a:pPr marL="0" indent="0">
              <a:buNone/>
            </a:pPr>
            <a:r>
              <a:rPr lang="en-US"/>
              <a:t>In groups of two or three:</a:t>
            </a:r>
          </a:p>
          <a:p>
            <a:pPr lvl="1">
              <a:buFontTx/>
              <a:buChar char="-"/>
            </a:pPr>
            <a:r>
              <a:rPr lang="en-US"/>
              <a:t>Introduce yourself</a:t>
            </a:r>
          </a:p>
          <a:p>
            <a:pPr lvl="1">
              <a:buFontTx/>
              <a:buChar char="-"/>
            </a:pPr>
            <a:r>
              <a:rPr lang="en-US"/>
              <a:t>Share why you picked the side you are on</a:t>
            </a:r>
          </a:p>
        </p:txBody>
      </p:sp>
    </p:spTree>
    <p:extLst>
      <p:ext uri="{BB962C8B-B14F-4D97-AF65-F5344CB8AC3E}">
        <p14:creationId xmlns:p14="http://schemas.microsoft.com/office/powerpoint/2010/main" val="366678475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656C2-A982-ED4C-842A-B172309245B3}"/>
              </a:ext>
            </a:extLst>
          </p:cNvPr>
          <p:cNvSpPr>
            <a:spLocks noGrp="1"/>
          </p:cNvSpPr>
          <p:nvPr>
            <p:ph type="title"/>
          </p:nvPr>
        </p:nvSpPr>
        <p:spPr>
          <a:xfrm>
            <a:off x="993183" y="2103437"/>
            <a:ext cx="10515600" cy="1325563"/>
          </a:xfrm>
        </p:spPr>
        <p:txBody>
          <a:bodyPr>
            <a:normAutofit/>
          </a:bodyPr>
          <a:lstStyle/>
          <a:p>
            <a:pPr algn="ctr"/>
            <a:r>
              <a:rPr lang="en-US" sz="6000"/>
              <a:t>WHY ARE WE HERE?</a:t>
            </a:r>
          </a:p>
        </p:txBody>
      </p:sp>
    </p:spTree>
    <p:extLst>
      <p:ext uri="{BB962C8B-B14F-4D97-AF65-F5344CB8AC3E}">
        <p14:creationId xmlns:p14="http://schemas.microsoft.com/office/powerpoint/2010/main" val="323214883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F0D3-570F-9C40-A1DC-4C9E66F5C2C9}"/>
              </a:ext>
            </a:extLst>
          </p:cNvPr>
          <p:cNvSpPr>
            <a:spLocks noGrp="1"/>
          </p:cNvSpPr>
          <p:nvPr>
            <p:ph type="title"/>
          </p:nvPr>
        </p:nvSpPr>
        <p:spPr/>
        <p:txBody>
          <a:bodyPr/>
          <a:lstStyle/>
          <a:p>
            <a:r>
              <a:rPr lang="en-US"/>
              <a:t>Why Are We Here?</a:t>
            </a:r>
          </a:p>
        </p:txBody>
      </p:sp>
      <p:sp>
        <p:nvSpPr>
          <p:cNvPr id="3" name="Content Placeholder 2">
            <a:extLst>
              <a:ext uri="{FF2B5EF4-FFF2-40B4-BE49-F238E27FC236}">
                <a16:creationId xmlns:a16="http://schemas.microsoft.com/office/drawing/2014/main" id="{B1F2F534-0E00-214B-AB05-DEAC4444AE6B}"/>
              </a:ext>
            </a:extLst>
          </p:cNvPr>
          <p:cNvSpPr>
            <a:spLocks noGrp="1"/>
          </p:cNvSpPr>
          <p:nvPr>
            <p:ph idx="1"/>
          </p:nvPr>
        </p:nvSpPr>
        <p:spPr>
          <a:xfrm>
            <a:off x="838200" y="1534510"/>
            <a:ext cx="10515600" cy="4642453"/>
          </a:xfrm>
        </p:spPr>
        <p:txBody>
          <a:bodyPr vert="horz" lIns="91440" tIns="45720" rIns="91440" bIns="45720" rtlCol="0" anchor="t">
            <a:normAutofit/>
          </a:bodyPr>
          <a:lstStyle/>
          <a:p>
            <a:pPr marL="0" indent="0">
              <a:buNone/>
            </a:pPr>
            <a:r>
              <a:rPr lang="en-CA" sz="3200" dirty="0">
                <a:latin typeface="Arial"/>
                <a:cs typeface="Arial"/>
              </a:rPr>
              <a:t>Ontario Education Act, section 169.1(1) </a:t>
            </a:r>
            <a:endParaRPr lang="en-CA" sz="3200"/>
          </a:p>
          <a:p>
            <a:pPr marL="0" indent="0">
              <a:buNone/>
            </a:pPr>
            <a:endParaRPr lang="en-CA" sz="3200"/>
          </a:p>
          <a:p>
            <a:pPr marL="456565" lvl="1" indent="0">
              <a:buNone/>
            </a:pPr>
            <a:r>
              <a:rPr lang="en-CA" sz="3200" dirty="0">
                <a:latin typeface="Arial"/>
                <a:cs typeface="Arial"/>
              </a:rPr>
              <a:t>Every board shall develop a multi-year plan aimed at:</a:t>
            </a:r>
          </a:p>
          <a:p>
            <a:pPr marL="685165" lvl="1" indent="-227965"/>
            <a:r>
              <a:rPr lang="en-CA" sz="3200" dirty="0">
                <a:latin typeface="Arial"/>
                <a:cs typeface="Arial"/>
              </a:rPr>
              <a:t>promoting </a:t>
            </a:r>
            <a:r>
              <a:rPr lang="en-CA" sz="3200" dirty="0">
                <a:solidFill>
                  <a:srgbClr val="FF0000"/>
                </a:solidFill>
                <a:latin typeface="Arial"/>
                <a:cs typeface="Arial"/>
              </a:rPr>
              <a:t>student achievement</a:t>
            </a:r>
            <a:r>
              <a:rPr lang="en-CA" sz="3200" dirty="0">
                <a:latin typeface="Arial"/>
                <a:cs typeface="Arial"/>
              </a:rPr>
              <a:t> and </a:t>
            </a:r>
            <a:r>
              <a:rPr lang="en-CA" sz="3200" dirty="0">
                <a:solidFill>
                  <a:srgbClr val="FF0000"/>
                </a:solidFill>
                <a:latin typeface="Arial"/>
                <a:cs typeface="Arial"/>
              </a:rPr>
              <a:t>well-being</a:t>
            </a:r>
            <a:r>
              <a:rPr lang="en-CA" sz="3200" dirty="0">
                <a:latin typeface="Arial"/>
                <a:cs typeface="Arial"/>
              </a:rPr>
              <a:t>; </a:t>
            </a:r>
            <a:endParaRPr lang="en-CA" sz="3200" dirty="0"/>
          </a:p>
          <a:p>
            <a:pPr marL="685165" lvl="1" indent="-227965"/>
            <a:r>
              <a:rPr lang="en-CA" sz="3200" dirty="0">
                <a:latin typeface="Arial"/>
                <a:cs typeface="Arial"/>
              </a:rPr>
              <a:t>a positive </a:t>
            </a:r>
            <a:r>
              <a:rPr lang="en-CA" sz="3200" dirty="0">
                <a:solidFill>
                  <a:srgbClr val="FF0000"/>
                </a:solidFill>
                <a:latin typeface="Arial"/>
                <a:cs typeface="Arial"/>
              </a:rPr>
              <a:t>school climate</a:t>
            </a:r>
            <a:r>
              <a:rPr lang="en-CA" sz="3200" dirty="0">
                <a:latin typeface="Arial"/>
                <a:cs typeface="Arial"/>
              </a:rPr>
              <a:t> that is </a:t>
            </a:r>
            <a:r>
              <a:rPr lang="en-CA" sz="3200" dirty="0">
                <a:solidFill>
                  <a:srgbClr val="FF0000"/>
                </a:solidFill>
                <a:latin typeface="Arial"/>
                <a:cs typeface="Arial"/>
              </a:rPr>
              <a:t>inclusive and accepting</a:t>
            </a:r>
            <a:r>
              <a:rPr lang="en-CA" sz="3200" dirty="0">
                <a:latin typeface="Arial"/>
                <a:cs typeface="Arial"/>
              </a:rPr>
              <a:t> of all pupils, </a:t>
            </a:r>
            <a:endParaRPr lang="en-CA" sz="3200" dirty="0"/>
          </a:p>
          <a:p>
            <a:pPr marL="685165" lvl="1" indent="-227965"/>
            <a:r>
              <a:rPr lang="en-CA" sz="3200" dirty="0">
                <a:latin typeface="Arial"/>
                <a:cs typeface="Arial"/>
              </a:rPr>
              <a:t>the </a:t>
            </a:r>
            <a:r>
              <a:rPr lang="en-CA" sz="3200" dirty="0">
                <a:solidFill>
                  <a:srgbClr val="FF0000"/>
                </a:solidFill>
                <a:latin typeface="Arial"/>
                <a:cs typeface="Arial"/>
              </a:rPr>
              <a:t>prevention of bullying</a:t>
            </a:r>
            <a:r>
              <a:rPr lang="en-CA" sz="3200" dirty="0">
                <a:latin typeface="Arial"/>
                <a:cs typeface="Arial"/>
              </a:rPr>
              <a:t> and </a:t>
            </a:r>
            <a:endParaRPr lang="en-CA" sz="3200" dirty="0"/>
          </a:p>
          <a:p>
            <a:pPr marL="685165" lvl="1" indent="-227965"/>
            <a:r>
              <a:rPr lang="en-CA" sz="3200" dirty="0">
                <a:latin typeface="Arial"/>
                <a:cs typeface="Arial"/>
              </a:rPr>
              <a:t>the delivery of </a:t>
            </a:r>
            <a:r>
              <a:rPr lang="en-CA" sz="3200" dirty="0">
                <a:solidFill>
                  <a:srgbClr val="FF0000"/>
                </a:solidFill>
                <a:latin typeface="Arial"/>
                <a:cs typeface="Arial"/>
              </a:rPr>
              <a:t>effective and appropriate education</a:t>
            </a:r>
            <a:r>
              <a:rPr lang="en-CA" sz="3200" dirty="0">
                <a:latin typeface="Arial"/>
                <a:cs typeface="Arial"/>
              </a:rPr>
              <a:t> to its pupils. </a:t>
            </a:r>
            <a:endParaRPr lang="en-US" sz="3200" dirty="0">
              <a:latin typeface="Arial"/>
              <a:cs typeface="Arial"/>
            </a:endParaRPr>
          </a:p>
        </p:txBody>
      </p:sp>
    </p:spTree>
    <p:extLst>
      <p:ext uri="{BB962C8B-B14F-4D97-AF65-F5344CB8AC3E}">
        <p14:creationId xmlns:p14="http://schemas.microsoft.com/office/powerpoint/2010/main" val="1725158171"/>
      </p:ext>
    </p:extLst>
  </p:cSld>
  <p:clrMapOvr>
    <a:masterClrMapping/>
  </p:clrMapOvr>
  <p:transition spd="slow">
    <p:push dir="u"/>
  </p:transition>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2019-2020" id="{8E2AB3D3-6175-9040-971E-37FE3147B4C9}" vid="{82E5EBA3-CFE8-2E48-B018-437C14BE2C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ffce5d6-697a-438a-af7f-344767e67812">
      <Terms xmlns="http://schemas.microsoft.com/office/infopath/2007/PartnerControls"/>
    </lcf76f155ced4ddcb4097134ff3c332f>
    <TaxCatchAll xmlns="699257a4-e603-4358-b5a8-37e1e47e164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D8778DED3950448995A29D98357ABE" ma:contentTypeVersion="13" ma:contentTypeDescription="Create a new document." ma:contentTypeScope="" ma:versionID="1a56994804cca417a4e960f921a91f5e">
  <xsd:schema xmlns:xsd="http://www.w3.org/2001/XMLSchema" xmlns:xs="http://www.w3.org/2001/XMLSchema" xmlns:p="http://schemas.microsoft.com/office/2006/metadata/properties" xmlns:ns2="dffce5d6-697a-438a-af7f-344767e67812" xmlns:ns3="699257a4-e603-4358-b5a8-37e1e47e1645" targetNamespace="http://schemas.microsoft.com/office/2006/metadata/properties" ma:root="true" ma:fieldsID="07695dee13e63d7abb23578263312f18" ns2:_="" ns3:_="">
    <xsd:import namespace="dffce5d6-697a-438a-af7f-344767e67812"/>
    <xsd:import namespace="699257a4-e603-4358-b5a8-37e1e47e16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fce5d6-697a-438a-af7f-344767e678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7669f8a-3a11-403f-bb0f-df6918eda361"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9257a4-e603-4358-b5a8-37e1e47e164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42fc83c-5c29-43db-aa5b-97de6f526e9e}" ma:internalName="TaxCatchAll" ma:showField="CatchAllData" ma:web="699257a4-e603-4358-b5a8-37e1e47e16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331E00-BAF7-4114-B1B4-04FB6E677E13}">
  <ds:schemaRefs>
    <ds:schemaRef ds:uri="http://schemas.microsoft.com/office/2006/metadata/properties"/>
    <ds:schemaRef ds:uri="http://purl.org/dc/dcmitype/"/>
    <ds:schemaRef ds:uri="http://schemas.microsoft.com/office/infopath/2007/PartnerControls"/>
    <ds:schemaRef ds:uri="http://schemas.microsoft.com/office/2006/documentManagement/types"/>
    <ds:schemaRef ds:uri="http://purl.org/dc/elements/1.1/"/>
    <ds:schemaRef ds:uri="699257a4-e603-4358-b5a8-37e1e47e1645"/>
    <ds:schemaRef ds:uri="http://purl.org/dc/terms/"/>
    <ds:schemaRef ds:uri="http://schemas.openxmlformats.org/package/2006/metadata/core-properties"/>
    <ds:schemaRef ds:uri="dffce5d6-697a-438a-af7f-344767e67812"/>
    <ds:schemaRef ds:uri="http://www.w3.org/XML/1998/namespace"/>
  </ds:schemaRefs>
</ds:datastoreItem>
</file>

<file path=customXml/itemProps2.xml><?xml version="1.0" encoding="utf-8"?>
<ds:datastoreItem xmlns:ds="http://schemas.openxmlformats.org/officeDocument/2006/customXml" ds:itemID="{7FDC70F7-A194-4A82-8619-83D4B45F9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fce5d6-697a-438a-af7f-344767e67812"/>
    <ds:schemaRef ds:uri="699257a4-e603-4358-b5a8-37e1e47e16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2F555C-8F84-41BB-87DD-4A4E27D52A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2019-2020-PowerPoint</Template>
  <TotalTime>0</TotalTime>
  <Words>2167</Words>
  <Application>Microsoft Office PowerPoint</Application>
  <PresentationFormat>Widescreen</PresentationFormat>
  <Paragraphs>338</Paragraphs>
  <Slides>41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Times New Roman</vt:lpstr>
      <vt:lpstr>Office Theme</vt:lpstr>
      <vt:lpstr>Multi-Year Strategic Planning</vt:lpstr>
      <vt:lpstr>Land Acknowledgement</vt:lpstr>
      <vt:lpstr>Opening Prayer</vt:lpstr>
      <vt:lpstr>MYSP Committee Workshop</vt:lpstr>
      <vt:lpstr>WHO ARE WE?</vt:lpstr>
      <vt:lpstr>Members</vt:lpstr>
      <vt:lpstr>This or That?</vt:lpstr>
      <vt:lpstr>WHY ARE WE HERE?</vt:lpstr>
      <vt:lpstr>Why Are We Here?</vt:lpstr>
      <vt:lpstr>Discovery 2023: Renewing the Vision</vt:lpstr>
      <vt:lpstr>Motions of the Board – February 28, 2022</vt:lpstr>
      <vt:lpstr>WHAT ARE WE GOING TO DO?</vt:lpstr>
      <vt:lpstr>Mandate of the MYSP Committee</vt:lpstr>
      <vt:lpstr>Role of Senior Administrative Team</vt:lpstr>
      <vt:lpstr>Role of the Board of Trustees</vt:lpstr>
      <vt:lpstr>Supports for the Process</vt:lpstr>
      <vt:lpstr>WHY DO WE PLAN?</vt:lpstr>
      <vt:lpstr>Ultimately, ...we want to ensure the success and well-being of every student  </vt:lpstr>
      <vt:lpstr>WHAT IS A STRATEGIC PLAN?</vt:lpstr>
      <vt:lpstr>A Strategic Plan is a framework that:</vt:lpstr>
      <vt:lpstr>A Strategic Plan is a framework that:</vt:lpstr>
      <vt:lpstr>WHAT ELSE SHOULD OUR PLAN DO?</vt:lpstr>
      <vt:lpstr>PowerPoint Presentation</vt:lpstr>
      <vt:lpstr>WHO ELSE IS BUILDING PLANS?</vt:lpstr>
      <vt:lpstr>Other Organizations Strategic Plans</vt:lpstr>
      <vt:lpstr>HOW ARE WE GOING TO DO IT?</vt:lpstr>
      <vt:lpstr>The Multi-year Strategic Planning Process</vt:lpstr>
      <vt:lpstr>Phase One – Getting Organized</vt:lpstr>
      <vt:lpstr>Project Plan</vt:lpstr>
      <vt:lpstr>Proposed Timelines</vt:lpstr>
      <vt:lpstr>Proposed Timelines</vt:lpstr>
      <vt:lpstr>MISSION, VISION, VALUES</vt:lpstr>
      <vt:lpstr>DCDSB Mission Statement</vt:lpstr>
      <vt:lpstr>Our Vision</vt:lpstr>
      <vt:lpstr>Our Values</vt:lpstr>
      <vt:lpstr>Mission, Vision and Values </vt:lpstr>
      <vt:lpstr>Mission, Vision and Values </vt:lpstr>
      <vt:lpstr>NEXT STEPS</vt:lpstr>
      <vt:lpstr>Phase 2 – Gathering Information</vt:lpstr>
      <vt:lpstr>Phase 2 – Gathering Information</vt:lpstr>
      <vt:lpstr>Future Meetings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Synchronous Learning</dc:title>
  <dc:creator>Microsoft Office User</dc:creator>
  <cp:lastModifiedBy>Amanda Roffey</cp:lastModifiedBy>
  <cp:revision>17</cp:revision>
  <dcterms:created xsi:type="dcterms:W3CDTF">2020-05-14T18:30:00Z</dcterms:created>
  <dcterms:modified xsi:type="dcterms:W3CDTF">2022-09-13T22:47:39Z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0x01010063D8778DED3950448995A29D98357ABE</vt:lpwstr>
  </property>
  <property fmtid="{D5CDD505-2E9C-101B-9397-08002B2CF9AE}" pid="3" name="MediaServiceImageTags">
    <vt:lpwstr/>
  </property>
</Properties>
</file>